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39"/>
  </p:notesMasterIdLst>
  <p:sldIdLst>
    <p:sldId id="256" r:id="rId2"/>
    <p:sldId id="257" r:id="rId3"/>
    <p:sldId id="267" r:id="rId4"/>
    <p:sldId id="266" r:id="rId5"/>
    <p:sldId id="258" r:id="rId6"/>
    <p:sldId id="295" r:id="rId7"/>
    <p:sldId id="259" r:id="rId8"/>
    <p:sldId id="275" r:id="rId9"/>
    <p:sldId id="260" r:id="rId10"/>
    <p:sldId id="274" r:id="rId11"/>
    <p:sldId id="273" r:id="rId12"/>
    <p:sldId id="272" r:id="rId13"/>
    <p:sldId id="271" r:id="rId14"/>
    <p:sldId id="270" r:id="rId15"/>
    <p:sldId id="277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5" r:id="rId26"/>
    <p:sldId id="287" r:id="rId27"/>
    <p:sldId id="288" r:id="rId28"/>
    <p:sldId id="289" r:id="rId29"/>
    <p:sldId id="290" r:id="rId30"/>
    <p:sldId id="291" r:id="rId31"/>
    <p:sldId id="292" r:id="rId32"/>
    <p:sldId id="296" r:id="rId33"/>
    <p:sldId id="293" r:id="rId34"/>
    <p:sldId id="294" r:id="rId35"/>
    <p:sldId id="265" r:id="rId36"/>
    <p:sldId id="269" r:id="rId37"/>
    <p:sldId id="26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19A21-D473-4940-B714-3AEB6A0A9039}" v="8" dt="2021-12-14T04:57:57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5807"/>
  </p:normalViewPr>
  <p:slideViewPr>
    <p:cSldViewPr snapToGrid="0" snapToObjects="1">
      <p:cViewPr varScale="1">
        <p:scale>
          <a:sx n="106" d="100"/>
          <a:sy n="106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agandula, Karthik (UMKC-Student)" userId="3a6b5fb1-ec48-4247-ba11-0591abb02c22" providerId="ADAL" clId="{C5F811CC-6FA1-7C4D-8F01-86D9EF3B9319}"/>
    <pc:docChg chg="custSel addSld modSld">
      <pc:chgData name="Yanagandula, Karthik (UMKC-Student)" userId="3a6b5fb1-ec48-4247-ba11-0591abb02c22" providerId="ADAL" clId="{C5F811CC-6FA1-7C4D-8F01-86D9EF3B9319}" dt="2021-11-14T23:45:38.775" v="401" actId="5793"/>
      <pc:docMkLst>
        <pc:docMk/>
      </pc:docMkLst>
      <pc:sldChg chg="modSp mod modAnim">
        <pc:chgData name="Yanagandula, Karthik (UMKC-Student)" userId="3a6b5fb1-ec48-4247-ba11-0591abb02c22" providerId="ADAL" clId="{C5F811CC-6FA1-7C4D-8F01-86D9EF3B9319}" dt="2021-11-14T23:43:07.146" v="390" actId="20577"/>
        <pc:sldMkLst>
          <pc:docMk/>
          <pc:sldMk cId="1159673952" sldId="258"/>
        </pc:sldMkLst>
        <pc:spChg chg="mod">
          <ac:chgData name="Yanagandula, Karthik (UMKC-Student)" userId="3a6b5fb1-ec48-4247-ba11-0591abb02c22" providerId="ADAL" clId="{C5F811CC-6FA1-7C4D-8F01-86D9EF3B9319}" dt="2021-11-14T23:43:07.146" v="390" actId="20577"/>
          <ac:spMkLst>
            <pc:docMk/>
            <pc:sldMk cId="1159673952" sldId="258"/>
            <ac:spMk id="8" creationId="{1DB65812-4676-4F40-8A33-A829B33E6A92}"/>
          </ac:spMkLst>
        </pc:spChg>
      </pc:sldChg>
      <pc:sldChg chg="modSp">
        <pc:chgData name="Yanagandula, Karthik (UMKC-Student)" userId="3a6b5fb1-ec48-4247-ba11-0591abb02c22" providerId="ADAL" clId="{C5F811CC-6FA1-7C4D-8F01-86D9EF3B9319}" dt="2021-11-14T23:11:46.953" v="97" actId="20577"/>
        <pc:sldMkLst>
          <pc:docMk/>
          <pc:sldMk cId="4121138931" sldId="259"/>
        </pc:sldMkLst>
        <pc:spChg chg="mod">
          <ac:chgData name="Yanagandula, Karthik (UMKC-Student)" userId="3a6b5fb1-ec48-4247-ba11-0591abb02c22" providerId="ADAL" clId="{C5F811CC-6FA1-7C4D-8F01-86D9EF3B9319}" dt="2021-11-14T23:11:46.953" v="97" actId="20577"/>
          <ac:spMkLst>
            <pc:docMk/>
            <pc:sldMk cId="4121138931" sldId="259"/>
            <ac:spMk id="8" creationId="{87FA3A49-4174-3844-89F7-0D0F0BAFF6EA}"/>
          </ac:spMkLst>
        </pc:spChg>
      </pc:sldChg>
      <pc:sldChg chg="delSp modSp mod delAnim">
        <pc:chgData name="Yanagandula, Karthik (UMKC-Student)" userId="3a6b5fb1-ec48-4247-ba11-0591abb02c22" providerId="ADAL" clId="{C5F811CC-6FA1-7C4D-8F01-86D9EF3B9319}" dt="2021-11-14T23:10:44.576" v="90" actId="27636"/>
        <pc:sldMkLst>
          <pc:docMk/>
          <pc:sldMk cId="1153891815" sldId="260"/>
        </pc:sldMkLst>
        <pc:spChg chg="mod">
          <ac:chgData name="Yanagandula, Karthik (UMKC-Student)" userId="3a6b5fb1-ec48-4247-ba11-0591abb02c22" providerId="ADAL" clId="{C5F811CC-6FA1-7C4D-8F01-86D9EF3B9319}" dt="2021-11-14T23:10:44.576" v="90" actId="27636"/>
          <ac:spMkLst>
            <pc:docMk/>
            <pc:sldMk cId="1153891815" sldId="260"/>
            <ac:spMk id="2" creationId="{73566DE4-8400-9143-8BE3-16B71F644079}"/>
          </ac:spMkLst>
        </pc:spChg>
        <pc:spChg chg="del">
          <ac:chgData name="Yanagandula, Karthik (UMKC-Student)" userId="3a6b5fb1-ec48-4247-ba11-0591abb02c22" providerId="ADAL" clId="{C5F811CC-6FA1-7C4D-8F01-86D9EF3B9319}" dt="2021-11-14T23:10:22.015" v="68" actId="478"/>
          <ac:spMkLst>
            <pc:docMk/>
            <pc:sldMk cId="1153891815" sldId="260"/>
            <ac:spMk id="5" creationId="{A93456DF-120F-CB4F-AB86-05E7CCF49C23}"/>
          </ac:spMkLst>
        </pc:spChg>
        <pc:spChg chg="del mod">
          <ac:chgData name="Yanagandula, Karthik (UMKC-Student)" userId="3a6b5fb1-ec48-4247-ba11-0591abb02c22" providerId="ADAL" clId="{C5F811CC-6FA1-7C4D-8F01-86D9EF3B9319}" dt="2021-11-14T23:10:19.238" v="67" actId="478"/>
          <ac:spMkLst>
            <pc:docMk/>
            <pc:sldMk cId="1153891815" sldId="260"/>
            <ac:spMk id="8" creationId="{5DA699D6-E55A-2340-9269-F4ED78F58FA7}"/>
          </ac:spMkLst>
        </pc:spChg>
        <pc:spChg chg="del">
          <ac:chgData name="Yanagandula, Karthik (UMKC-Student)" userId="3a6b5fb1-ec48-4247-ba11-0591abb02c22" providerId="ADAL" clId="{C5F811CC-6FA1-7C4D-8F01-86D9EF3B9319}" dt="2021-11-14T23:10:24.341" v="69" actId="478"/>
          <ac:spMkLst>
            <pc:docMk/>
            <pc:sldMk cId="1153891815" sldId="260"/>
            <ac:spMk id="10" creationId="{AA6F436D-9665-D44A-A6F0-5C47CCA650F0}"/>
          </ac:spMkLst>
        </pc:spChg>
      </pc:sldChg>
      <pc:sldChg chg="modSp">
        <pc:chgData name="Yanagandula, Karthik (UMKC-Student)" userId="3a6b5fb1-ec48-4247-ba11-0591abb02c22" providerId="ADAL" clId="{C5F811CC-6FA1-7C4D-8F01-86D9EF3B9319}" dt="2021-11-14T23:44:19.072" v="393"/>
        <pc:sldMkLst>
          <pc:docMk/>
          <pc:sldMk cId="4133841131" sldId="265"/>
        </pc:sldMkLst>
        <pc:spChg chg="mod">
          <ac:chgData name="Yanagandula, Karthik (UMKC-Student)" userId="3a6b5fb1-ec48-4247-ba11-0591abb02c22" providerId="ADAL" clId="{C5F811CC-6FA1-7C4D-8F01-86D9EF3B9319}" dt="2021-11-14T23:44:19.072" v="393"/>
          <ac:spMkLst>
            <pc:docMk/>
            <pc:sldMk cId="4133841131" sldId="265"/>
            <ac:spMk id="8" creationId="{B68A1295-E1B7-B54B-98E7-5251DD56F01F}"/>
          </ac:spMkLst>
        </pc:spChg>
      </pc:sldChg>
      <pc:sldChg chg="add">
        <pc:chgData name="Yanagandula, Karthik (UMKC-Student)" userId="3a6b5fb1-ec48-4247-ba11-0591abb02c22" providerId="ADAL" clId="{C5F811CC-6FA1-7C4D-8F01-86D9EF3B9319}" dt="2021-11-14T23:10:55.244" v="91" actId="2890"/>
        <pc:sldMkLst>
          <pc:docMk/>
          <pc:sldMk cId="2108705762" sldId="270"/>
        </pc:sldMkLst>
      </pc:sldChg>
      <pc:sldChg chg="add">
        <pc:chgData name="Yanagandula, Karthik (UMKC-Student)" userId="3a6b5fb1-ec48-4247-ba11-0591abb02c22" providerId="ADAL" clId="{C5F811CC-6FA1-7C4D-8F01-86D9EF3B9319}" dt="2021-11-14T23:10:57.892" v="92" actId="2890"/>
        <pc:sldMkLst>
          <pc:docMk/>
          <pc:sldMk cId="456400101" sldId="271"/>
        </pc:sldMkLst>
      </pc:sldChg>
      <pc:sldChg chg="add">
        <pc:chgData name="Yanagandula, Karthik (UMKC-Student)" userId="3a6b5fb1-ec48-4247-ba11-0591abb02c22" providerId="ADAL" clId="{C5F811CC-6FA1-7C4D-8F01-86D9EF3B9319}" dt="2021-11-14T23:11:00.357" v="93" actId="2890"/>
        <pc:sldMkLst>
          <pc:docMk/>
          <pc:sldMk cId="1016947949" sldId="272"/>
        </pc:sldMkLst>
      </pc:sldChg>
      <pc:sldChg chg="add">
        <pc:chgData name="Yanagandula, Karthik (UMKC-Student)" userId="3a6b5fb1-ec48-4247-ba11-0591abb02c22" providerId="ADAL" clId="{C5F811CC-6FA1-7C4D-8F01-86D9EF3B9319}" dt="2021-11-14T23:11:02.490" v="94" actId="2890"/>
        <pc:sldMkLst>
          <pc:docMk/>
          <pc:sldMk cId="87636958" sldId="273"/>
        </pc:sldMkLst>
      </pc:sldChg>
      <pc:sldChg chg="add">
        <pc:chgData name="Yanagandula, Karthik (UMKC-Student)" userId="3a6b5fb1-ec48-4247-ba11-0591abb02c22" providerId="ADAL" clId="{C5F811CC-6FA1-7C4D-8F01-86D9EF3B9319}" dt="2021-11-14T23:11:05.857" v="95" actId="2890"/>
        <pc:sldMkLst>
          <pc:docMk/>
          <pc:sldMk cId="320434325" sldId="274"/>
        </pc:sldMkLst>
      </pc:sldChg>
      <pc:sldChg chg="modSp add mod modAnim">
        <pc:chgData name="Yanagandula, Karthik (UMKC-Student)" userId="3a6b5fb1-ec48-4247-ba11-0591abb02c22" providerId="ADAL" clId="{C5F811CC-6FA1-7C4D-8F01-86D9EF3B9319}" dt="2021-11-14T23:45:38.775" v="401" actId="5793"/>
        <pc:sldMkLst>
          <pc:docMk/>
          <pc:sldMk cId="3698430180" sldId="275"/>
        </pc:sldMkLst>
        <pc:spChg chg="mod">
          <ac:chgData name="Yanagandula, Karthik (UMKC-Student)" userId="3a6b5fb1-ec48-4247-ba11-0591abb02c22" providerId="ADAL" clId="{C5F811CC-6FA1-7C4D-8F01-86D9EF3B9319}" dt="2021-11-14T23:45:15.379" v="397" actId="27636"/>
          <ac:spMkLst>
            <pc:docMk/>
            <pc:sldMk cId="3698430180" sldId="275"/>
            <ac:spMk id="2" creationId="{73566DE4-8400-9143-8BE3-16B71F644079}"/>
          </ac:spMkLst>
        </pc:spChg>
        <pc:spChg chg="mod">
          <ac:chgData name="Yanagandula, Karthik (UMKC-Student)" userId="3a6b5fb1-ec48-4247-ba11-0591abb02c22" providerId="ADAL" clId="{C5F811CC-6FA1-7C4D-8F01-86D9EF3B9319}" dt="2021-11-14T23:45:38.775" v="401" actId="5793"/>
          <ac:spMkLst>
            <pc:docMk/>
            <pc:sldMk cId="3698430180" sldId="275"/>
            <ac:spMk id="8" creationId="{87FA3A49-4174-3844-89F7-0D0F0BAFF6EA}"/>
          </ac:spMkLst>
        </pc:spChg>
      </pc:sldChg>
    </pc:docChg>
  </pc:docChgLst>
  <pc:docChgLst>
    <pc:chgData name="Yanagandula, Karthik (UMKC-Student)" userId="3a6b5fb1-ec48-4247-ba11-0591abb02c22" providerId="ADAL" clId="{7E819A21-D473-4940-B714-3AEB6A0A9039}"/>
    <pc:docChg chg="custSel addSld modSld">
      <pc:chgData name="Yanagandula, Karthik (UMKC-Student)" userId="3a6b5fb1-ec48-4247-ba11-0591abb02c22" providerId="ADAL" clId="{7E819A21-D473-4940-B714-3AEB6A0A9039}" dt="2021-12-14T05:04:47.725" v="801" actId="20577"/>
      <pc:docMkLst>
        <pc:docMk/>
      </pc:docMkLst>
      <pc:sldChg chg="modSp mod">
        <pc:chgData name="Yanagandula, Karthik (UMKC-Student)" userId="3a6b5fb1-ec48-4247-ba11-0591abb02c22" providerId="ADAL" clId="{7E819A21-D473-4940-B714-3AEB6A0A9039}" dt="2021-12-14T05:04:47.725" v="801" actId="20577"/>
        <pc:sldMkLst>
          <pc:docMk/>
          <pc:sldMk cId="1339443102" sldId="256"/>
        </pc:sldMkLst>
        <pc:spChg chg="mod">
          <ac:chgData name="Yanagandula, Karthik (UMKC-Student)" userId="3a6b5fb1-ec48-4247-ba11-0591abb02c22" providerId="ADAL" clId="{7E819A21-D473-4940-B714-3AEB6A0A9039}" dt="2021-12-14T05:04:47.725" v="801" actId="20577"/>
          <ac:spMkLst>
            <pc:docMk/>
            <pc:sldMk cId="1339443102" sldId="256"/>
            <ac:spMk id="7" creationId="{DCAF54BB-9C52-7F47-8E6C-2BC17E19AE93}"/>
          </ac:spMkLst>
        </pc:spChg>
      </pc:sldChg>
      <pc:sldChg chg="modSp mod">
        <pc:chgData name="Yanagandula, Karthik (UMKC-Student)" userId="3a6b5fb1-ec48-4247-ba11-0591abb02c22" providerId="ADAL" clId="{7E819A21-D473-4940-B714-3AEB6A0A9039}" dt="2021-12-14T03:45:03.312" v="260" actId="20577"/>
        <pc:sldMkLst>
          <pc:docMk/>
          <pc:sldMk cId="2688143189" sldId="287"/>
        </pc:sldMkLst>
        <pc:spChg chg="mod">
          <ac:chgData name="Yanagandula, Karthik (UMKC-Student)" userId="3a6b5fb1-ec48-4247-ba11-0591abb02c22" providerId="ADAL" clId="{7E819A21-D473-4940-B714-3AEB6A0A9039}" dt="2021-12-14T03:45:03.312" v="260" actId="20577"/>
          <ac:spMkLst>
            <pc:docMk/>
            <pc:sldMk cId="2688143189" sldId="287"/>
            <ac:spMk id="8" creationId="{AA056AEA-7609-446A-89A1-A4843C136509}"/>
          </ac:spMkLst>
        </pc:spChg>
      </pc:sldChg>
      <pc:sldChg chg="modSp mod">
        <pc:chgData name="Yanagandula, Karthik (UMKC-Student)" userId="3a6b5fb1-ec48-4247-ba11-0591abb02c22" providerId="ADAL" clId="{7E819A21-D473-4940-B714-3AEB6A0A9039}" dt="2021-12-14T03:49:49.989" v="557" actId="20577"/>
        <pc:sldMkLst>
          <pc:docMk/>
          <pc:sldMk cId="2357295612" sldId="288"/>
        </pc:sldMkLst>
        <pc:spChg chg="mod">
          <ac:chgData name="Yanagandula, Karthik (UMKC-Student)" userId="3a6b5fb1-ec48-4247-ba11-0591abb02c22" providerId="ADAL" clId="{7E819A21-D473-4940-B714-3AEB6A0A9039}" dt="2021-12-14T03:49:49.989" v="557" actId="20577"/>
          <ac:spMkLst>
            <pc:docMk/>
            <pc:sldMk cId="2357295612" sldId="288"/>
            <ac:spMk id="7" creationId="{BFCC7A8B-C3D1-4F7C-8D7C-CB54DC85F219}"/>
          </ac:spMkLst>
        </pc:spChg>
      </pc:sldChg>
      <pc:sldChg chg="modSp mod">
        <pc:chgData name="Yanagandula, Karthik (UMKC-Student)" userId="3a6b5fb1-ec48-4247-ba11-0591abb02c22" providerId="ADAL" clId="{7E819A21-D473-4940-B714-3AEB6A0A9039}" dt="2021-12-14T03:51:33.860" v="653" actId="27636"/>
        <pc:sldMkLst>
          <pc:docMk/>
          <pc:sldMk cId="1131721712" sldId="289"/>
        </pc:sldMkLst>
        <pc:spChg chg="mod">
          <ac:chgData name="Yanagandula, Karthik (UMKC-Student)" userId="3a6b5fb1-ec48-4247-ba11-0591abb02c22" providerId="ADAL" clId="{7E819A21-D473-4940-B714-3AEB6A0A9039}" dt="2021-12-14T03:51:33.860" v="653" actId="27636"/>
          <ac:spMkLst>
            <pc:docMk/>
            <pc:sldMk cId="1131721712" sldId="289"/>
            <ac:spMk id="7" creationId="{21332846-346A-4F7B-B698-DCE1F2060471}"/>
          </ac:spMkLst>
        </pc:spChg>
      </pc:sldChg>
      <pc:sldChg chg="modSp mod">
        <pc:chgData name="Yanagandula, Karthik (UMKC-Student)" userId="3a6b5fb1-ec48-4247-ba11-0591abb02c22" providerId="ADAL" clId="{7E819A21-D473-4940-B714-3AEB6A0A9039}" dt="2021-12-14T03:52:05.881" v="659" actId="20577"/>
        <pc:sldMkLst>
          <pc:docMk/>
          <pc:sldMk cId="3979192038" sldId="290"/>
        </pc:sldMkLst>
        <pc:spChg chg="mod">
          <ac:chgData name="Yanagandula, Karthik (UMKC-Student)" userId="3a6b5fb1-ec48-4247-ba11-0591abb02c22" providerId="ADAL" clId="{7E819A21-D473-4940-B714-3AEB6A0A9039}" dt="2021-12-14T03:52:05.881" v="659" actId="20577"/>
          <ac:spMkLst>
            <pc:docMk/>
            <pc:sldMk cId="3979192038" sldId="290"/>
            <ac:spMk id="6" creationId="{D1EED1AA-FCB1-41C4-81BB-FBCE0D660A1F}"/>
          </ac:spMkLst>
        </pc:spChg>
      </pc:sldChg>
      <pc:sldChg chg="modSp mod">
        <pc:chgData name="Yanagandula, Karthik (UMKC-Student)" userId="3a6b5fb1-ec48-4247-ba11-0591abb02c22" providerId="ADAL" clId="{7E819A21-D473-4940-B714-3AEB6A0A9039}" dt="2021-12-14T03:53:53.590" v="728" actId="20577"/>
        <pc:sldMkLst>
          <pc:docMk/>
          <pc:sldMk cId="3410964107" sldId="291"/>
        </pc:sldMkLst>
        <pc:spChg chg="mod">
          <ac:chgData name="Yanagandula, Karthik (UMKC-Student)" userId="3a6b5fb1-ec48-4247-ba11-0591abb02c22" providerId="ADAL" clId="{7E819A21-D473-4940-B714-3AEB6A0A9039}" dt="2021-12-14T03:53:53.590" v="728" actId="20577"/>
          <ac:spMkLst>
            <pc:docMk/>
            <pc:sldMk cId="3410964107" sldId="291"/>
            <ac:spMk id="4" creationId="{147ED5F0-8F02-412D-8190-D593880AED4B}"/>
          </ac:spMkLst>
        </pc:spChg>
      </pc:sldChg>
      <pc:sldChg chg="modSp mod">
        <pc:chgData name="Yanagandula, Karthik (UMKC-Student)" userId="3a6b5fb1-ec48-4247-ba11-0591abb02c22" providerId="ADAL" clId="{7E819A21-D473-4940-B714-3AEB6A0A9039}" dt="2021-12-14T04:50:51.480" v="770" actId="2711"/>
        <pc:sldMkLst>
          <pc:docMk/>
          <pc:sldMk cId="2040747915" sldId="292"/>
        </pc:sldMkLst>
        <pc:spChg chg="mod">
          <ac:chgData name="Yanagandula, Karthik (UMKC-Student)" userId="3a6b5fb1-ec48-4247-ba11-0591abb02c22" providerId="ADAL" clId="{7E819A21-D473-4940-B714-3AEB6A0A9039}" dt="2021-12-14T04:50:51.480" v="770" actId="2711"/>
          <ac:spMkLst>
            <pc:docMk/>
            <pc:sldMk cId="2040747915" sldId="292"/>
            <ac:spMk id="6" creationId="{712540A3-0886-4F07-89D1-D9A3674E3B7C}"/>
          </ac:spMkLst>
        </pc:spChg>
      </pc:sldChg>
      <pc:sldChg chg="modSp mod">
        <pc:chgData name="Yanagandula, Karthik (UMKC-Student)" userId="3a6b5fb1-ec48-4247-ba11-0591abb02c22" providerId="ADAL" clId="{7E819A21-D473-4940-B714-3AEB6A0A9039}" dt="2021-12-14T03:54:46.201" v="736" actId="5793"/>
        <pc:sldMkLst>
          <pc:docMk/>
          <pc:sldMk cId="1428732253" sldId="293"/>
        </pc:sldMkLst>
        <pc:spChg chg="mod">
          <ac:chgData name="Yanagandula, Karthik (UMKC-Student)" userId="3a6b5fb1-ec48-4247-ba11-0591abb02c22" providerId="ADAL" clId="{7E819A21-D473-4940-B714-3AEB6A0A9039}" dt="2021-12-14T03:54:46.201" v="736" actId="5793"/>
          <ac:spMkLst>
            <pc:docMk/>
            <pc:sldMk cId="1428732253" sldId="293"/>
            <ac:spMk id="3" creationId="{AC08642B-5D51-44AA-9083-4CB45BA4A833}"/>
          </ac:spMkLst>
        </pc:spChg>
      </pc:sldChg>
      <pc:sldChg chg="modSp mod">
        <pc:chgData name="Yanagandula, Karthik (UMKC-Student)" userId="3a6b5fb1-ec48-4247-ba11-0591abb02c22" providerId="ADAL" clId="{7E819A21-D473-4940-B714-3AEB6A0A9039}" dt="2021-12-14T04:58:20.830" v="778" actId="20577"/>
        <pc:sldMkLst>
          <pc:docMk/>
          <pc:sldMk cId="437038215" sldId="294"/>
        </pc:sldMkLst>
        <pc:spChg chg="mod">
          <ac:chgData name="Yanagandula, Karthik (UMKC-Student)" userId="3a6b5fb1-ec48-4247-ba11-0591abb02c22" providerId="ADAL" clId="{7E819A21-D473-4940-B714-3AEB6A0A9039}" dt="2021-12-14T04:58:20.830" v="778" actId="20577"/>
          <ac:spMkLst>
            <pc:docMk/>
            <pc:sldMk cId="437038215" sldId="294"/>
            <ac:spMk id="3" creationId="{4CE48C81-BC37-4ABC-9995-676E513F6584}"/>
          </ac:spMkLst>
        </pc:spChg>
      </pc:sldChg>
      <pc:sldChg chg="modSp mod">
        <pc:chgData name="Yanagandula, Karthik (UMKC-Student)" userId="3a6b5fb1-ec48-4247-ba11-0591abb02c22" providerId="ADAL" clId="{7E819A21-D473-4940-B714-3AEB6A0A9039}" dt="2021-12-14T03:40:43.670" v="122" actId="20577"/>
        <pc:sldMkLst>
          <pc:docMk/>
          <pc:sldMk cId="986266351" sldId="295"/>
        </pc:sldMkLst>
        <pc:spChg chg="mod">
          <ac:chgData name="Yanagandula, Karthik (UMKC-Student)" userId="3a6b5fb1-ec48-4247-ba11-0591abb02c22" providerId="ADAL" clId="{7E819A21-D473-4940-B714-3AEB6A0A9039}" dt="2021-12-14T03:38:59.450" v="27" actId="20577"/>
          <ac:spMkLst>
            <pc:docMk/>
            <pc:sldMk cId="986266351" sldId="295"/>
            <ac:spMk id="2" creationId="{5F0E47C1-1A35-47F6-B970-C478A9C414B3}"/>
          </ac:spMkLst>
        </pc:spChg>
        <pc:spChg chg="mod">
          <ac:chgData name="Yanagandula, Karthik (UMKC-Student)" userId="3a6b5fb1-ec48-4247-ba11-0591abb02c22" providerId="ADAL" clId="{7E819A21-D473-4940-B714-3AEB6A0A9039}" dt="2021-12-14T03:39:30.018" v="83" actId="20577"/>
          <ac:spMkLst>
            <pc:docMk/>
            <pc:sldMk cId="986266351" sldId="295"/>
            <ac:spMk id="11" creationId="{33AAADD0-630B-45FC-A0EB-B7D0C4CBC36C}"/>
          </ac:spMkLst>
        </pc:spChg>
        <pc:spChg chg="mod">
          <ac:chgData name="Yanagandula, Karthik (UMKC-Student)" userId="3a6b5fb1-ec48-4247-ba11-0591abb02c22" providerId="ADAL" clId="{7E819A21-D473-4940-B714-3AEB6A0A9039}" dt="2021-12-14T03:40:43.670" v="122" actId="20577"/>
          <ac:spMkLst>
            <pc:docMk/>
            <pc:sldMk cId="986266351" sldId="295"/>
            <ac:spMk id="12" creationId="{488FDDA6-B52D-42F8-BC72-8E3A73D324CB}"/>
          </ac:spMkLst>
        </pc:spChg>
      </pc:sldChg>
      <pc:sldChg chg="modSp add mod">
        <pc:chgData name="Yanagandula, Karthik (UMKC-Student)" userId="3a6b5fb1-ec48-4247-ba11-0591abb02c22" providerId="ADAL" clId="{7E819A21-D473-4940-B714-3AEB6A0A9039}" dt="2021-12-14T04:51:07.867" v="773" actId="2711"/>
        <pc:sldMkLst>
          <pc:docMk/>
          <pc:sldMk cId="3059104073" sldId="296"/>
        </pc:sldMkLst>
        <pc:spChg chg="mod">
          <ac:chgData name="Yanagandula, Karthik (UMKC-Student)" userId="3a6b5fb1-ec48-4247-ba11-0591abb02c22" providerId="ADAL" clId="{7E819A21-D473-4940-B714-3AEB6A0A9039}" dt="2021-12-14T04:51:07.867" v="773" actId="2711"/>
          <ac:spMkLst>
            <pc:docMk/>
            <pc:sldMk cId="3059104073" sldId="296"/>
            <ac:spMk id="6" creationId="{712540A3-0886-4F07-89D1-D9A3674E3B7C}"/>
          </ac:spMkLst>
        </pc:spChg>
      </pc:sldChg>
    </pc:docChg>
  </pc:docChgLst>
  <pc:docChgLst>
    <pc:chgData name="Yanagandula, Karthik (UMKC-Student)" userId="3a6b5fb1-ec48-4247-ba11-0591abb02c22" providerId="ADAL" clId="{C1CF9730-3F06-D248-B4F1-41D329FF4B64}"/>
    <pc:docChg chg="modSld">
      <pc:chgData name="Yanagandula, Karthik (UMKC-Student)" userId="3a6b5fb1-ec48-4247-ba11-0591abb02c22" providerId="ADAL" clId="{C1CF9730-3F06-D248-B4F1-41D329FF4B64}" dt="2021-10-15T21:04:25.004" v="0" actId="1076"/>
      <pc:docMkLst>
        <pc:docMk/>
      </pc:docMkLst>
      <pc:sldChg chg="modSp mod">
        <pc:chgData name="Yanagandula, Karthik (UMKC-Student)" userId="3a6b5fb1-ec48-4247-ba11-0591abb02c22" providerId="ADAL" clId="{C1CF9730-3F06-D248-B4F1-41D329FF4B64}" dt="2021-10-15T21:04:25.004" v="0" actId="1076"/>
        <pc:sldMkLst>
          <pc:docMk/>
          <pc:sldMk cId="1339443102" sldId="256"/>
        </pc:sldMkLst>
        <pc:spChg chg="mod">
          <ac:chgData name="Yanagandula, Karthik (UMKC-Student)" userId="3a6b5fb1-ec48-4247-ba11-0591abb02c22" providerId="ADAL" clId="{C1CF9730-3F06-D248-B4F1-41D329FF4B64}" dt="2021-10-15T21:04:25.004" v="0" actId="1076"/>
          <ac:spMkLst>
            <pc:docMk/>
            <pc:sldMk cId="1339443102" sldId="256"/>
            <ac:spMk id="2" creationId="{73566DE4-8400-9143-8BE3-16B71F6440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3623B-7CD0-485B-97D3-E226D52B252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62799-876D-4763-82CC-F94FBC72E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1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62799-876D-4763-82CC-F94FBC72E8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9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8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0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7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9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6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9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1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8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9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12/13/21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6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bL7H5Y2ac" TargetMode="External"/><Relationship Id="rId2" Type="http://schemas.openxmlformats.org/officeDocument/2006/relationships/hyperlink" Target="https://github.com/kar-gits/EB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presentation/d/1Qk3mM6iY9BWeVRHPXJZQNO70Qy9iyhKr/edit?usp=sharing&amp;ouid=107184809928603804089&amp;rtpof=true&amp;sd=tru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pe.com/docs/api" TargetMode="External"/><Relationship Id="rId2" Type="http://schemas.openxmlformats.org/officeDocument/2006/relationships/hyperlink" Target="https://www.algolia.com/doc/rest-api/search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odejs.org/dist/latest-v14.x/docs/api/synopsis.html" TargetMode="External"/><Relationship Id="rId5" Type="http://schemas.openxmlformats.org/officeDocument/2006/relationships/hyperlink" Target="https://www.mongodb.com/developer/learn/?content=Articles&amp;text=Node.js" TargetMode="External"/><Relationship Id="rId4" Type="http://schemas.openxmlformats.org/officeDocument/2006/relationships/hyperlink" Target="https://angular.io/doc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6220" y="309777"/>
            <a:ext cx="6013450" cy="1733178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EBS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1089E-007E-144A-868A-834797836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19" y="1690010"/>
            <a:ext cx="5097929" cy="764989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Easy Buy / Sell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2879975" y="2658199"/>
            <a:ext cx="6432027" cy="764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</a:rPr>
              <a:t>Web/mobile programming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671811-6A4E-0B45-B8E0-24A4E94B1F51}"/>
              </a:ext>
            </a:extLst>
          </p:cNvPr>
          <p:cNvSpPr txBox="1">
            <a:spLocks/>
          </p:cNvSpPr>
          <p:nvPr/>
        </p:nvSpPr>
        <p:spPr>
          <a:xfrm>
            <a:off x="3076220" y="3886369"/>
            <a:ext cx="6039539" cy="2748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solidFill>
                  <a:schemeClr val="bg1"/>
                </a:solidFill>
              </a:rPr>
              <a:t>Team:6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Vidya </a:t>
            </a:r>
            <a:r>
              <a:rPr lang="en-US" sz="1600" b="1" dirty="0" err="1">
                <a:solidFill>
                  <a:schemeClr val="bg1"/>
                </a:solidFill>
              </a:rPr>
              <a:t>Damalacheruvu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Karthik </a:t>
            </a:r>
            <a:r>
              <a:rPr lang="en-US" sz="1600" b="1" dirty="0" err="1">
                <a:solidFill>
                  <a:schemeClr val="bg1"/>
                </a:solidFill>
              </a:rPr>
              <a:t>yanagandula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Gayathri </a:t>
            </a:r>
            <a:r>
              <a:rPr lang="en-US" sz="1600" b="1" dirty="0" err="1">
                <a:solidFill>
                  <a:schemeClr val="bg1"/>
                </a:solidFill>
              </a:rPr>
              <a:t>Garikapati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 err="1">
                <a:solidFill>
                  <a:schemeClr val="bg1"/>
                </a:solidFill>
              </a:rPr>
              <a:t>Pujitha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talluri</a:t>
            </a:r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MongoDB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E06D4-803C-4D40-931B-8E2BE863C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8420"/>
            <a:ext cx="4872132" cy="823912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EBS Cluster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4AD5AD-428E-463D-9057-BC0C39FFC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User schema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CFFAE728-5EA9-4887-89FA-64A59B96D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31207"/>
            <a:ext cx="4872037" cy="3045023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0FD2290-C934-43B4-B9C3-65ECD77040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89625" y="2824857"/>
            <a:ext cx="4872038" cy="30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My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348A-610C-4C47-9E45-A9ABFD7E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Seller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A1BD7-089A-4ADC-843E-4BE0B13B8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Buyer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3EF399-02C1-44FA-A885-DD08BCE77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31207"/>
            <a:ext cx="4872037" cy="3045023"/>
          </a:xfrm>
          <a:prstGeom prst="rect">
            <a:avLst/>
          </a:prstGeom>
        </p:spPr>
      </p:pic>
      <p:pic>
        <p:nvPicPr>
          <p:cNvPr id="13" name="Content Placeholder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7AD773B-23C2-4B22-ACFC-D96B28F396D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89625" y="2824857"/>
            <a:ext cx="4872038" cy="30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</a:rPr>
              <a:t>Settings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6EE8854-B5A9-4CB2-9749-FBA9991D93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1981" y="2308860"/>
            <a:ext cx="5152708" cy="3543299"/>
          </a:xfrm>
          <a:prstGeom prst="rect">
            <a:avLst/>
          </a:prstGeom>
        </p:spPr>
      </p:pic>
      <p:pic>
        <p:nvPicPr>
          <p:cNvPr id="10" name="Content Placeholder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7C7468A-6EC4-40FA-B1B5-3181B00C69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2308861"/>
            <a:ext cx="5067300" cy="35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4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163492" cy="1009122"/>
          </a:xfrm>
        </p:spPr>
        <p:txBody>
          <a:bodyPr anchor="b">
            <a:no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Product for sale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8C4FF2-EF2A-432D-87FE-44605612E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8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Title of the product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Price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Category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Description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Upload the product image</a:t>
            </a:r>
          </a:p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3B6816-ABBF-4903-A5E5-01D122227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2209800"/>
            <a:ext cx="6170295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0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</a:rPr>
              <a:t>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78F59-3869-438B-B6DB-9C382702F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MongoDB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A9101-FA9E-47EA-8E00-9E6649EE0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AWS S3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E8A26E30-CE64-4593-A505-064A13B060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31207"/>
            <a:ext cx="4872037" cy="3045023"/>
          </a:xfrm>
          <a:prstGeom prst="rect">
            <a:avLst/>
          </a:prstGeom>
        </p:spPr>
      </p:pic>
      <p:pic>
        <p:nvPicPr>
          <p:cNvPr id="12" name="Content Placeholder 1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686F38D-8FDF-4EB5-A3E4-1390EC307D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89625" y="2824857"/>
            <a:ext cx="4872038" cy="30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0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68F19D-EDE8-4D7D-B6A2-CE6A5970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My Products</a:t>
            </a:r>
          </a:p>
        </p:txBody>
      </p:sp>
      <p:pic>
        <p:nvPicPr>
          <p:cNvPr id="9" name="Content Placeholder 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17A1526-37CD-4AC6-B80D-9E08BC93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174" y="1874838"/>
            <a:ext cx="743124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8C159D-FB71-4926-8477-912E2F5E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Algolia Search</a:t>
            </a:r>
          </a:p>
        </p:txBody>
      </p:sp>
      <p:pic>
        <p:nvPicPr>
          <p:cNvPr id="12" name="Content Placeholder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2E22C8-58E3-4552-AE12-738C73532F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0541" y="2103121"/>
            <a:ext cx="5244148" cy="3362145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0078C9B-20BE-4F41-9F94-D3E695B1E4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2103121"/>
            <a:ext cx="5090160" cy="33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EA27CD-24AA-430F-BFB5-2DE498B8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New Category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576D38-9A51-439F-A115-3C70B6F26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175" y="1874838"/>
            <a:ext cx="696213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F36AC-FFE9-4267-B62F-BE7B2181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Categories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0638E-2AD5-419B-A481-66E4068C3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Application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0FC86-4F1F-4E9E-BD97-1CDFFF3ED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Database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B55B560-02E5-420B-B70C-CED0770BEB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31207"/>
            <a:ext cx="4872037" cy="3045023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20A959D-B7C2-433A-9F8B-7A90C5017B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89625" y="2824857"/>
            <a:ext cx="4872038" cy="30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5C5D-B819-4B4D-B6E1-BF3563BC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Cart</a:t>
            </a:r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AF1023-C0E4-4C97-9076-B7A9CB7DD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175" y="1874838"/>
            <a:ext cx="696213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6159" y="4977"/>
            <a:ext cx="6013450" cy="1733178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Story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3495CE3-480D-8C41-B958-940241854BDD}"/>
              </a:ext>
            </a:extLst>
          </p:cNvPr>
          <p:cNvSpPr txBox="1">
            <a:spLocks/>
          </p:cNvSpPr>
          <p:nvPr/>
        </p:nvSpPr>
        <p:spPr>
          <a:xfrm>
            <a:off x="733777" y="2190043"/>
            <a:ext cx="10701866" cy="4213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1BA5110-284F-3344-A526-EA4CE4BAAE65}"/>
              </a:ext>
            </a:extLst>
          </p:cNvPr>
          <p:cNvSpPr txBox="1">
            <a:spLocks/>
          </p:cNvSpPr>
          <p:nvPr/>
        </p:nvSpPr>
        <p:spPr>
          <a:xfrm>
            <a:off x="1072444" y="1851367"/>
            <a:ext cx="10159999" cy="4213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Kate and Nat are close friends who are pursuing the same degree at institutions in different states.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They make a relatively small amount of money working part-time jobs.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They once intended to buy a product on sale online but were unable to do so due to a minimum purchase amount limit.</a:t>
            </a:r>
          </a:p>
        </p:txBody>
      </p:sp>
    </p:spTree>
    <p:extLst>
      <p:ext uri="{BB962C8B-B14F-4D97-AF65-F5344CB8AC3E}">
        <p14:creationId xmlns:p14="http://schemas.microsoft.com/office/powerpoint/2010/main" val="282723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35FF-53BB-427D-9A65-8FCB85F1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Checkout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60D7BC-0D5C-45CD-B049-C25DC853A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175" y="1874838"/>
            <a:ext cx="696213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3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BA72-B1A5-48BA-93E0-9D47F362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Adding address</a:t>
            </a:r>
          </a:p>
        </p:txBody>
      </p:sp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3DE586-CFFD-4DC7-AFBE-6EB44B83F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175" y="1874838"/>
            <a:ext cx="696213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26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52C1-9029-4C89-90B0-39DC6E4B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Payment</a:t>
            </a:r>
          </a:p>
        </p:txBody>
      </p:sp>
      <p:pic>
        <p:nvPicPr>
          <p:cNvPr id="85" name="Content Placeholder 84" descr="A screenshot of a computer&#10;&#10;Description automatically generated">
            <a:extLst>
              <a:ext uri="{FF2B5EF4-FFF2-40B4-BE49-F238E27FC236}">
                <a16:creationId xmlns:a16="http://schemas.microsoft.com/office/drawing/2014/main" id="{647F6669-2C09-4E2E-8627-6728C7334C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0401" y="2148115"/>
            <a:ext cx="5094288" cy="3317152"/>
          </a:xfrm>
          <a:prstGeom prst="rect">
            <a:avLst/>
          </a:prstGeom>
        </p:spPr>
      </p:pic>
      <p:pic>
        <p:nvPicPr>
          <p:cNvPr id="163" name="Content Placeholder 162" descr="A screenshot of a computer&#10;&#10;Description automatically generated">
            <a:extLst>
              <a:ext uri="{FF2B5EF4-FFF2-40B4-BE49-F238E27FC236}">
                <a16:creationId xmlns:a16="http://schemas.microsoft.com/office/drawing/2014/main" id="{33372327-190D-4497-A7CB-745E98DDBF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2148115"/>
            <a:ext cx="4974771" cy="331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B9C0-4B77-4868-BA56-7D312908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My Orders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9519D2-466B-460B-A208-9F1049FC46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571" y="2365829"/>
            <a:ext cx="5174117" cy="3302000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250BB6-654A-4065-BDD7-AF74C8989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2365829"/>
            <a:ext cx="4960257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8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CEBA-FD66-4FF4-9865-9AD2C891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Orders Data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8FA7E0-8E36-4D39-8F2C-C611B1C4E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114" y="1882095"/>
            <a:ext cx="852714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3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9E56-4286-4804-B12A-ECD4CC97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ChatBot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B66841-303B-484A-B030-9C1BC03EC2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189409"/>
            <a:ext cx="4684713" cy="3275858"/>
          </a:xfrm>
        </p:spPr>
      </p:pic>
      <p:pic>
        <p:nvPicPr>
          <p:cNvPr id="7" name="Content Placeholder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EA38759-7C87-4E6C-9015-9DADC473B3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9855" y="2189409"/>
            <a:ext cx="4994834" cy="32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55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BFAF22-F79E-4C74-84B0-E14EB05B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Seller.js </a:t>
            </a:r>
            <a:br>
              <a:rPr lang="en-US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056AEA-7609-446A-89A1-A4843C136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To maintain all product details and store the resources like images on AWS S3. We used </a:t>
            </a:r>
            <a:r>
              <a:rPr lang="en-US" sz="2400" dirty="0" err="1">
                <a:solidFill>
                  <a:schemeClr val="bg1"/>
                </a:solidFill>
                <a:ea typeface="+mj-ea"/>
                <a:cs typeface="+mj-cs"/>
              </a:rPr>
              <a:t>mutler</a:t>
            </a: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 to connect to AWS S3 using secret keys.</a:t>
            </a:r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2543512-E75E-422D-9C99-9944C97C5A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423" r="10423"/>
          <a:stretch>
            <a:fillRect/>
          </a:stretch>
        </p:blipFill>
        <p:spPr>
          <a:xfrm>
            <a:off x="4772025" y="987425"/>
            <a:ext cx="658336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43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385272-38BE-4FC3-9875-92397AB1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48229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Product.js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CC7A8B-C3D1-4F7C-8D7C-CB54DC85F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Using mongoose-</a:t>
            </a:r>
            <a:r>
              <a:rPr lang="en-US" sz="2400" dirty="0" err="1">
                <a:solidFill>
                  <a:schemeClr val="bg1"/>
                </a:solidFill>
                <a:ea typeface="+mj-ea"/>
                <a:cs typeface="+mj-cs"/>
              </a:rPr>
              <a:t>algolia</a:t>
            </a: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, we connected </a:t>
            </a:r>
            <a:r>
              <a:rPr lang="en-US" sz="2400" dirty="0" err="1">
                <a:solidFill>
                  <a:schemeClr val="bg1"/>
                </a:solidFill>
                <a:ea typeface="+mj-ea"/>
                <a:cs typeface="+mj-cs"/>
              </a:rPr>
              <a:t>Algolia</a:t>
            </a: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 API to product schema, which loads the product data to </a:t>
            </a:r>
            <a:r>
              <a:rPr lang="en-US" sz="2400" dirty="0" err="1">
                <a:solidFill>
                  <a:schemeClr val="bg1"/>
                </a:solidFill>
                <a:ea typeface="+mj-ea"/>
                <a:cs typeface="+mj-cs"/>
              </a:rPr>
              <a:t>Algolia</a:t>
            </a: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 search API. This ensures that all the product details in application are shared with API to perform search operations.</a:t>
            </a:r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9A8316-AF86-4CD9-B58F-EA35FCEACF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423" r="10423"/>
          <a:stretch>
            <a:fillRect/>
          </a:stretch>
        </p:blipFill>
        <p:spPr>
          <a:xfrm>
            <a:off x="4772025" y="987425"/>
            <a:ext cx="658336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95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E93B43-08D7-46D2-897F-7A450DDB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74347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Product search.js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332846-346A-4F7B-B698-DCE1F2060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95600"/>
            <a:ext cx="3932237" cy="297338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ea typeface="+mj-ea"/>
                <a:cs typeface="+mj-cs"/>
              </a:rPr>
              <a:t>To facilitate product search using </a:t>
            </a:r>
            <a:r>
              <a:rPr lang="en-US" sz="2800" dirty="0" err="1">
                <a:solidFill>
                  <a:schemeClr val="bg1"/>
                </a:solidFill>
                <a:ea typeface="+mj-ea"/>
                <a:cs typeface="+mj-cs"/>
              </a:rPr>
              <a:t>Algolia</a:t>
            </a:r>
            <a:r>
              <a:rPr lang="en-US" sz="2800" dirty="0">
                <a:solidFill>
                  <a:schemeClr val="bg1"/>
                </a:solidFill>
                <a:ea typeface="+mj-ea"/>
                <a:cs typeface="+mj-cs"/>
              </a:rPr>
              <a:t> search API. We are using secret keys and index name of search API to perform the task.</a:t>
            </a:r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22D6E2-E3CE-49A3-899D-E3E09ABC22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423" r="10423"/>
          <a:stretch>
            <a:fillRect/>
          </a:stretch>
        </p:blipFill>
        <p:spPr>
          <a:xfrm>
            <a:off x="4772025" y="987425"/>
            <a:ext cx="658336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21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F53A-2414-49EB-971C-AE07BE47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82914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Main.js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EED1AA-FCB1-41C4-81BB-FBCE0D660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ea typeface="+mj-ea"/>
                <a:cs typeface="+mj-cs"/>
              </a:rPr>
              <a:t>To facilitate payment functionality using STRIPE API. </a:t>
            </a:r>
          </a:p>
          <a:p>
            <a:endParaRPr lang="en-US" dirty="0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912760BE-9D92-4816-BDCB-AAE6D6919A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423" r="10423"/>
          <a:stretch>
            <a:fillRect/>
          </a:stretch>
        </p:blipFill>
        <p:spPr>
          <a:xfrm>
            <a:off x="4659086" y="987425"/>
            <a:ext cx="6696302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9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6159" y="4977"/>
            <a:ext cx="6013450" cy="1733178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Story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3495CE3-480D-8C41-B958-940241854BDD}"/>
              </a:ext>
            </a:extLst>
          </p:cNvPr>
          <p:cNvSpPr txBox="1">
            <a:spLocks/>
          </p:cNvSpPr>
          <p:nvPr/>
        </p:nvSpPr>
        <p:spPr>
          <a:xfrm>
            <a:off x="733777" y="2190043"/>
            <a:ext cx="10701866" cy="4213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1BA5110-284F-3344-A526-EA4CE4BAAE65}"/>
              </a:ext>
            </a:extLst>
          </p:cNvPr>
          <p:cNvSpPr txBox="1">
            <a:spLocks/>
          </p:cNvSpPr>
          <p:nvPr/>
        </p:nvSpPr>
        <p:spPr>
          <a:xfrm>
            <a:off x="1072444" y="1851367"/>
            <a:ext cx="10159999" cy="4213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They can use the promotion if they put all their products in one cart. However, they live in different places and were unable to discover a way to send the products to different locations.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They also wanted to split the amount and pay for the order in multiple payments because they were low on cash.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They were in desperate need of these products and couldn't find a way to purchase them for a lower price.</a:t>
            </a:r>
          </a:p>
        </p:txBody>
      </p:sp>
    </p:spTree>
    <p:extLst>
      <p:ext uri="{BB962C8B-B14F-4D97-AF65-F5344CB8AC3E}">
        <p14:creationId xmlns:p14="http://schemas.microsoft.com/office/powerpoint/2010/main" val="264353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C756-C428-46D1-A69D-9B02FBCE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Index.html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ED5F0-8F02-412D-8190-D593880AE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37874"/>
            <a:ext cx="3932237" cy="35605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ea typeface="+mj-ea"/>
                <a:cs typeface="+mj-cs"/>
              </a:rPr>
              <a:t>To implement </a:t>
            </a:r>
            <a:r>
              <a:rPr lang="en-US" sz="2800" dirty="0" err="1">
                <a:solidFill>
                  <a:schemeClr val="bg1"/>
                </a:solidFill>
                <a:ea typeface="+mj-ea"/>
                <a:cs typeface="+mj-cs"/>
              </a:rPr>
              <a:t>ChatBot</a:t>
            </a:r>
            <a:r>
              <a:rPr lang="en-US" sz="2800" dirty="0">
                <a:solidFill>
                  <a:schemeClr val="bg1"/>
                </a:solidFill>
                <a:ea typeface="+mj-ea"/>
                <a:cs typeface="+mj-cs"/>
              </a:rPr>
              <a:t> functionality, we included the script generated in </a:t>
            </a:r>
            <a:r>
              <a:rPr lang="en-US" sz="2800" dirty="0" err="1">
                <a:solidFill>
                  <a:schemeClr val="bg1"/>
                </a:solidFill>
                <a:ea typeface="+mj-ea"/>
                <a:cs typeface="+mj-cs"/>
              </a:rPr>
              <a:t>collect.chat</a:t>
            </a:r>
            <a:r>
              <a:rPr lang="en-US" sz="2800" dirty="0">
                <a:solidFill>
                  <a:schemeClr val="bg1"/>
                </a:solidFill>
                <a:ea typeface="+mj-ea"/>
                <a:cs typeface="+mj-cs"/>
              </a:rPr>
              <a:t> dashboard.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964C47-607E-4B97-8043-650E114FAE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423" r="10423"/>
          <a:stretch>
            <a:fillRect/>
          </a:stretch>
        </p:blipFill>
        <p:spPr>
          <a:xfrm>
            <a:off x="4673600" y="987425"/>
            <a:ext cx="6681788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4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D6C15B-7E14-4094-9165-A9C8D0D3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Work sharing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2540A3-0886-4F07-89D1-D9A3674E3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Vidya D: 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Worked on profile and review components, tried to implement multiple shipping address feature for placing order.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Karthik Y: 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Worked on database models, storing database on cloud and backend code for routes. Worked on Stripe Payment API issue and added simple chatbot using </a:t>
            </a:r>
            <a:r>
              <a:rPr lang="en-US" sz="2400" dirty="0" err="1">
                <a:solidFill>
                  <a:schemeClr val="bg1"/>
                </a:solidFill>
              </a:rPr>
              <a:t>collect.chat</a:t>
            </a:r>
            <a:r>
              <a:rPr lang="en-US" sz="2400" dirty="0">
                <a:solidFill>
                  <a:schemeClr val="bg1"/>
                </a:solidFill>
              </a:rPr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204074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D6C15B-7E14-4094-9165-A9C8D0D3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Work sharing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2540A3-0886-4F07-89D1-D9A3674E3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Gayathri G: 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Worked on adding </a:t>
            </a:r>
            <a:r>
              <a:rPr lang="en-US" dirty="0" err="1">
                <a:solidFill>
                  <a:schemeClr val="bg1"/>
                </a:solidFill>
              </a:rPr>
              <a:t>Algolia</a:t>
            </a:r>
            <a:r>
              <a:rPr lang="en-US" dirty="0">
                <a:solidFill>
                  <a:schemeClr val="bg1"/>
                </a:solidFill>
              </a:rPr>
              <a:t> search API for product search, account creation, logging in and product feature implementation. </a:t>
            </a:r>
          </a:p>
          <a:p>
            <a:r>
              <a:rPr lang="en-US" b="1" dirty="0" err="1">
                <a:solidFill>
                  <a:schemeClr val="bg1"/>
                </a:solidFill>
                <a:latin typeface="+mj-lt"/>
              </a:rPr>
              <a:t>Pujitha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T: 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Worked on post products, account settings and order details. Completed checking the orders in database and UI after Stripe issue is resolved. 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Common Work: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Worked on report and presentation for the work said above. </a:t>
            </a:r>
          </a:p>
        </p:txBody>
      </p:sp>
    </p:spTree>
    <p:extLst>
      <p:ext uri="{BB962C8B-B14F-4D97-AF65-F5344CB8AC3E}">
        <p14:creationId xmlns:p14="http://schemas.microsoft.com/office/powerpoint/2010/main" val="3059104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F5C6-AB90-477C-9648-42D48DBE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Issues/challenges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8642B-5D51-44AA-9083-4CB45BA4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sz="5100" dirty="0">
                <a:solidFill>
                  <a:schemeClr val="bg1"/>
                </a:solidFill>
                <a:ea typeface="+mj-ea"/>
                <a:cs typeface="+mj-cs"/>
              </a:rPr>
              <a:t>Due to a version change for the Stripe API, we had an issue processing payment due to a "</a:t>
            </a:r>
            <a:r>
              <a:rPr lang="en-US" sz="5100" dirty="0" err="1">
                <a:solidFill>
                  <a:schemeClr val="bg1"/>
                </a:solidFill>
                <a:ea typeface="+mj-ea"/>
                <a:cs typeface="+mj-cs"/>
              </a:rPr>
              <a:t>Stripcheckout</a:t>
            </a:r>
            <a:r>
              <a:rPr lang="en-US" sz="5100" dirty="0">
                <a:solidFill>
                  <a:schemeClr val="bg1"/>
                </a:solidFill>
                <a:ea typeface="+mj-ea"/>
                <a:cs typeface="+mj-cs"/>
              </a:rPr>
              <a:t>" error during the product checkout.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en-US" sz="5100" dirty="0">
              <a:solidFill>
                <a:schemeClr val="bg1"/>
              </a:solidFill>
              <a:ea typeface="+mj-ea"/>
              <a:cs typeface="+mj-cs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sz="5100" dirty="0">
                <a:solidFill>
                  <a:schemeClr val="bg1"/>
                </a:solidFill>
                <a:ea typeface="+mj-ea"/>
                <a:cs typeface="+mj-cs"/>
              </a:rPr>
              <a:t> We were able to find a solution to the problem. We didn't have enough time to add the additional capabilities to the application because the end-to-end work took so long, therefore we'll try to incorporate these functionalities (Split payments and multiple address delivery) as part of future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3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8C81-BC37-4ABC-9995-676E513F658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8968" y="667884"/>
            <a:ext cx="11454063" cy="5522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GitHub link: </a:t>
            </a:r>
            <a:r>
              <a:rPr lang="en-US" sz="2800" u="sng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https://github.com/kar-gits/EBS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Video Link: </a:t>
            </a:r>
            <a:r>
              <a:rPr lang="en-US" sz="2800" u="sng" dirty="0">
                <a:hlinkClick r:id="rId3"/>
              </a:rPr>
              <a:t>https://youtu.be/bobL7H5Y2ac</a:t>
            </a:r>
            <a:endParaRPr 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Presentation link: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https://docs.google.com/presentation/d/1Qk3mM6iY9BWeVRHPXJZQNO70Qy9iyhKr/edit?usp=sharing&amp;ouid=107184809928603804089&amp;rtpof=true&amp;sd=true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7038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6159" y="4977"/>
            <a:ext cx="6013450" cy="1733178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68A1295-E1B7-B54B-98E7-5251DD56F01F}"/>
              </a:ext>
            </a:extLst>
          </p:cNvPr>
          <p:cNvSpPr txBox="1">
            <a:spLocks/>
          </p:cNvSpPr>
          <p:nvPr/>
        </p:nvSpPr>
        <p:spPr>
          <a:xfrm>
            <a:off x="756339" y="1851377"/>
            <a:ext cx="10679304" cy="4515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2"/>
              </a:rPr>
              <a:t>https://github.com/kar-gits/EBS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2"/>
              </a:rPr>
              <a:t>https://www.algolia.com/doc/rest-api/search/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3"/>
              </a:rPr>
              <a:t>https://stripe.com/docs/api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https://angular.io/docs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5"/>
              </a:rPr>
              <a:t>https://www.mongodb.com/developer/learn/?content=Articles&amp;text=Node.js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6"/>
              </a:rPr>
              <a:t>https://nodejs.org/dist/latest-v14.x/docs/api/synopsis.html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4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1532" y="2562411"/>
            <a:ext cx="8148918" cy="1733178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???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1532" y="2562411"/>
            <a:ext cx="8148918" cy="1733178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Thank You…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2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357" y="4977"/>
            <a:ext cx="10453510" cy="1733178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EBS - Features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FA3A49-4174-3844-89F7-0D0F0BAFF6EA}"/>
              </a:ext>
            </a:extLst>
          </p:cNvPr>
          <p:cNvSpPr txBox="1">
            <a:spLocks/>
          </p:cNvSpPr>
          <p:nvPr/>
        </p:nvSpPr>
        <p:spPr>
          <a:xfrm>
            <a:off x="733777" y="1851377"/>
            <a:ext cx="10701866" cy="4402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87DB184-A68B-CC4B-BE73-60A39633526D}"/>
              </a:ext>
            </a:extLst>
          </p:cNvPr>
          <p:cNvSpPr txBox="1">
            <a:spLocks/>
          </p:cNvSpPr>
          <p:nvPr/>
        </p:nvSpPr>
        <p:spPr>
          <a:xfrm>
            <a:off x="767629" y="2361863"/>
            <a:ext cx="10679304" cy="3381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Delivery of products to multiple addresses in one order.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Product donation with buyer paying the minimum charges.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Split payment (one order with payment using multiple cards)</a:t>
            </a:r>
          </a:p>
        </p:txBody>
      </p:sp>
    </p:spTree>
    <p:extLst>
      <p:ext uri="{BB962C8B-B14F-4D97-AF65-F5344CB8AC3E}">
        <p14:creationId xmlns:p14="http://schemas.microsoft.com/office/powerpoint/2010/main" val="205805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357" y="4977"/>
            <a:ext cx="10532532" cy="1733178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Data &amp; Details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DB65812-4676-4F40-8A33-A829B33E6A92}"/>
              </a:ext>
            </a:extLst>
          </p:cNvPr>
          <p:cNvSpPr txBox="1">
            <a:spLocks/>
          </p:cNvSpPr>
          <p:nvPr/>
        </p:nvSpPr>
        <p:spPr>
          <a:xfrm>
            <a:off x="733777" y="1851377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Stripe API: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for payment options – In Progress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Need to implement functionality to capture the order details and order amount to go through payment and generate orders collection.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Algolia Search API: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for implementing search results of the product – Completed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have created an index ‘</a:t>
            </a:r>
            <a:r>
              <a:rPr lang="en-US" sz="2400" dirty="0" err="1">
                <a:solidFill>
                  <a:schemeClr val="bg1"/>
                </a:solidFill>
              </a:rPr>
              <a:t>ebs</a:t>
            </a:r>
            <a:r>
              <a:rPr lang="en-US" sz="2400" dirty="0">
                <a:solidFill>
                  <a:schemeClr val="bg1"/>
                </a:solidFill>
              </a:rPr>
              <a:t>’ and add the products collection to API. </a:t>
            </a:r>
          </a:p>
        </p:txBody>
      </p:sp>
    </p:spTree>
    <p:extLst>
      <p:ext uri="{BB962C8B-B14F-4D97-AF65-F5344CB8AC3E}">
        <p14:creationId xmlns:p14="http://schemas.microsoft.com/office/powerpoint/2010/main" val="11596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47C1-1A35-47F6-B970-C478A9C4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Database Schemas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AAADD0-630B-45FC-A0EB-B7D0C4CBC3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User Schema</a:t>
            </a:r>
          </a:p>
          <a:p>
            <a:pPr algn="just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Product Schema</a:t>
            </a:r>
          </a:p>
          <a:p>
            <a:pPr algn="just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Categories Schema</a:t>
            </a:r>
          </a:p>
          <a:p>
            <a:pPr algn="just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Orders Schema</a:t>
            </a:r>
          </a:p>
          <a:p>
            <a:pPr algn="just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Reviews Schema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88FDDA6-B52D-42F8-BC72-8E3A73D324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For this project, we are using MongoDB hosted on cloud to store data. </a:t>
            </a:r>
          </a:p>
          <a:p>
            <a:r>
              <a:rPr lang="en-US" sz="24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Stored the product images in AWS S3 bucket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</a:rPr>
              <a:t> to reduce the database size.</a:t>
            </a:r>
            <a:endParaRPr lang="en-US" sz="24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26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357" y="4977"/>
            <a:ext cx="10453510" cy="1733178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Idea of Application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FA3A49-4174-3844-89F7-0D0F0BAFF6EA}"/>
              </a:ext>
            </a:extLst>
          </p:cNvPr>
          <p:cNvSpPr txBox="1">
            <a:spLocks/>
          </p:cNvSpPr>
          <p:nvPr/>
        </p:nvSpPr>
        <p:spPr>
          <a:xfrm>
            <a:off x="733777" y="1851377"/>
            <a:ext cx="10701866" cy="4402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MEAN stack Web Application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Mongo DB: Database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Nodejs, Express: backend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Angular, HTML, CSS &amp; bootstrap : frontend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Typescript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357" y="4977"/>
            <a:ext cx="10453510" cy="1733178"/>
          </a:xfrm>
        </p:spPr>
        <p:txBody>
          <a:bodyPr anchor="b">
            <a:normAutofit/>
          </a:bodyPr>
          <a:lstStyle/>
          <a:p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FA3A49-4174-3844-89F7-0D0F0BAFF6EA}"/>
              </a:ext>
            </a:extLst>
          </p:cNvPr>
          <p:cNvSpPr txBox="1">
            <a:spLocks/>
          </p:cNvSpPr>
          <p:nvPr/>
        </p:nvSpPr>
        <p:spPr>
          <a:xfrm>
            <a:off x="733777" y="1851377"/>
            <a:ext cx="10701866" cy="4402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sp useBgFill="1">
        <p:nvSpPr>
          <p:cNvPr id="307" name="Rectangle 306">
            <a:extLst>
              <a:ext uri="{FF2B5EF4-FFF2-40B4-BE49-F238E27FC236}">
                <a16:creationId xmlns:a16="http://schemas.microsoft.com/office/drawing/2014/main" id="{B32D7B22-B58E-4B24-99F2-62E14B37A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Title 1">
            <a:extLst>
              <a:ext uri="{FF2B5EF4-FFF2-40B4-BE49-F238E27FC236}">
                <a16:creationId xmlns:a16="http://schemas.microsoft.com/office/drawing/2014/main" id="{9CC543C8-7DB3-40F6-B34A-746F006265E3}"/>
              </a:ext>
            </a:extLst>
          </p:cNvPr>
          <p:cNvSpPr txBox="1">
            <a:spLocks/>
          </p:cNvSpPr>
          <p:nvPr/>
        </p:nvSpPr>
        <p:spPr>
          <a:xfrm>
            <a:off x="196778" y="918090"/>
            <a:ext cx="5620845" cy="3306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Home screen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298D589B-E792-4C2D-98CC-614ACE004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05093" y="173097"/>
            <a:ext cx="1862695" cy="6816606"/>
            <a:chOff x="9952693" y="20697"/>
            <a:chExt cx="1862695" cy="6816606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B185D7EC-7FB4-4036-88C4-C799ED1BE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398" name="Freeform 8">
                <a:extLst>
                  <a:ext uri="{FF2B5EF4-FFF2-40B4-BE49-F238E27FC236}">
                    <a16:creationId xmlns:a16="http://schemas.microsoft.com/office/drawing/2014/main" id="{E690B721-D206-4BBF-BB39-D2A965BB64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10">
                <a:extLst>
                  <a:ext uri="{FF2B5EF4-FFF2-40B4-BE49-F238E27FC236}">
                    <a16:creationId xmlns:a16="http://schemas.microsoft.com/office/drawing/2014/main" id="{C858FDA4-4EFE-4BEC-92D5-F3B0A75D1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15">
                <a:extLst>
                  <a:ext uri="{FF2B5EF4-FFF2-40B4-BE49-F238E27FC236}">
                    <a16:creationId xmlns:a16="http://schemas.microsoft.com/office/drawing/2014/main" id="{1A557AA4-321B-4F9F-9125-5A27F4268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18">
                <a:extLst>
                  <a:ext uri="{FF2B5EF4-FFF2-40B4-BE49-F238E27FC236}">
                    <a16:creationId xmlns:a16="http://schemas.microsoft.com/office/drawing/2014/main" id="{A0507474-F40A-4435-967E-CC2AA2FED3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19">
                <a:extLst>
                  <a:ext uri="{FF2B5EF4-FFF2-40B4-BE49-F238E27FC236}">
                    <a16:creationId xmlns:a16="http://schemas.microsoft.com/office/drawing/2014/main" id="{50236467-B4F7-47B5-BDD5-100E12900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0">
                <a:extLst>
                  <a:ext uri="{FF2B5EF4-FFF2-40B4-BE49-F238E27FC236}">
                    <a16:creationId xmlns:a16="http://schemas.microsoft.com/office/drawing/2014/main" id="{3B2A8D2A-42C4-48E7-85AB-ADBC5D481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2">
                <a:extLst>
                  <a:ext uri="{FF2B5EF4-FFF2-40B4-BE49-F238E27FC236}">
                    <a16:creationId xmlns:a16="http://schemas.microsoft.com/office/drawing/2014/main" id="{BFEAEA7D-1E03-4091-A084-3CF3EFA1B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3">
                <a:extLst>
                  <a:ext uri="{FF2B5EF4-FFF2-40B4-BE49-F238E27FC236}">
                    <a16:creationId xmlns:a16="http://schemas.microsoft.com/office/drawing/2014/main" id="{AC21AC89-D5DC-4EC3-9B80-27A5A5E51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6">
                <a:extLst>
                  <a:ext uri="{FF2B5EF4-FFF2-40B4-BE49-F238E27FC236}">
                    <a16:creationId xmlns:a16="http://schemas.microsoft.com/office/drawing/2014/main" id="{4B1ED371-FE56-4F97-B9F4-BD90095F6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27">
                <a:extLst>
                  <a:ext uri="{FF2B5EF4-FFF2-40B4-BE49-F238E27FC236}">
                    <a16:creationId xmlns:a16="http://schemas.microsoft.com/office/drawing/2014/main" id="{32A56719-8BFA-46D0-ABC8-1556F2F00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28">
                <a:extLst>
                  <a:ext uri="{FF2B5EF4-FFF2-40B4-BE49-F238E27FC236}">
                    <a16:creationId xmlns:a16="http://schemas.microsoft.com/office/drawing/2014/main" id="{C6E26188-BB1B-409E-BBE5-1AEA54D18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0">
                <a:extLst>
                  <a:ext uri="{FF2B5EF4-FFF2-40B4-BE49-F238E27FC236}">
                    <a16:creationId xmlns:a16="http://schemas.microsoft.com/office/drawing/2014/main" id="{FC0A5EF8-216D-4287-BB6D-CDC2B1F0A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43">
                <a:extLst>
                  <a:ext uri="{FF2B5EF4-FFF2-40B4-BE49-F238E27FC236}">
                    <a16:creationId xmlns:a16="http://schemas.microsoft.com/office/drawing/2014/main" id="{A1C3FDF1-7E28-486D-BEF7-5BA076100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51">
                <a:extLst>
                  <a:ext uri="{FF2B5EF4-FFF2-40B4-BE49-F238E27FC236}">
                    <a16:creationId xmlns:a16="http://schemas.microsoft.com/office/drawing/2014/main" id="{5FAC60B2-2FA7-45B6-A3A9-270F84918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52">
                <a:extLst>
                  <a:ext uri="{FF2B5EF4-FFF2-40B4-BE49-F238E27FC236}">
                    <a16:creationId xmlns:a16="http://schemas.microsoft.com/office/drawing/2014/main" id="{95581F1E-95CC-4848-B2D3-EE3050190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53">
                <a:extLst>
                  <a:ext uri="{FF2B5EF4-FFF2-40B4-BE49-F238E27FC236}">
                    <a16:creationId xmlns:a16="http://schemas.microsoft.com/office/drawing/2014/main" id="{DC86243D-32E5-4F70-8D00-58A70CE2C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54">
                <a:extLst>
                  <a:ext uri="{FF2B5EF4-FFF2-40B4-BE49-F238E27FC236}">
                    <a16:creationId xmlns:a16="http://schemas.microsoft.com/office/drawing/2014/main" id="{40F18B61-17FD-4627-9E16-A3269CFD5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55">
                <a:extLst>
                  <a:ext uri="{FF2B5EF4-FFF2-40B4-BE49-F238E27FC236}">
                    <a16:creationId xmlns:a16="http://schemas.microsoft.com/office/drawing/2014/main" id="{BA2D96E5-6F43-4852-9D0F-71890C168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56">
                <a:extLst>
                  <a:ext uri="{FF2B5EF4-FFF2-40B4-BE49-F238E27FC236}">
                    <a16:creationId xmlns:a16="http://schemas.microsoft.com/office/drawing/2014/main" id="{CEFE13BA-2264-42F5-A28E-E8A06563BD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57">
                <a:extLst>
                  <a:ext uri="{FF2B5EF4-FFF2-40B4-BE49-F238E27FC236}">
                    <a16:creationId xmlns:a16="http://schemas.microsoft.com/office/drawing/2014/main" id="{B306E4C3-9410-465E-8674-0831E2236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59">
                <a:extLst>
                  <a:ext uri="{FF2B5EF4-FFF2-40B4-BE49-F238E27FC236}">
                    <a16:creationId xmlns:a16="http://schemas.microsoft.com/office/drawing/2014/main" id="{D81DFD32-38AF-4432-845A-B225AA9C29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60">
                <a:extLst>
                  <a:ext uri="{FF2B5EF4-FFF2-40B4-BE49-F238E27FC236}">
                    <a16:creationId xmlns:a16="http://schemas.microsoft.com/office/drawing/2014/main" id="{50B070D2-AC83-47D8-BE59-11DDAAE07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61">
                <a:extLst>
                  <a:ext uri="{FF2B5EF4-FFF2-40B4-BE49-F238E27FC236}">
                    <a16:creationId xmlns:a16="http://schemas.microsoft.com/office/drawing/2014/main" id="{CC46E367-E39A-47CD-916D-220B2F596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78">
                <a:extLst>
                  <a:ext uri="{FF2B5EF4-FFF2-40B4-BE49-F238E27FC236}">
                    <a16:creationId xmlns:a16="http://schemas.microsoft.com/office/drawing/2014/main" id="{31C183BD-C3F5-4AC3-8CD0-E75C0751D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79">
                <a:extLst>
                  <a:ext uri="{FF2B5EF4-FFF2-40B4-BE49-F238E27FC236}">
                    <a16:creationId xmlns:a16="http://schemas.microsoft.com/office/drawing/2014/main" id="{EFCE5B0A-51D7-480A-9B79-0A702C3F4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80">
                <a:extLst>
                  <a:ext uri="{FF2B5EF4-FFF2-40B4-BE49-F238E27FC236}">
                    <a16:creationId xmlns:a16="http://schemas.microsoft.com/office/drawing/2014/main" id="{60C5873A-146F-4A05-8EC9-1012E512D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81">
                <a:extLst>
                  <a:ext uri="{FF2B5EF4-FFF2-40B4-BE49-F238E27FC236}">
                    <a16:creationId xmlns:a16="http://schemas.microsoft.com/office/drawing/2014/main" id="{CBD0D49A-AC9E-40B2-97AF-835BA839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82">
                <a:extLst>
                  <a:ext uri="{FF2B5EF4-FFF2-40B4-BE49-F238E27FC236}">
                    <a16:creationId xmlns:a16="http://schemas.microsoft.com/office/drawing/2014/main" id="{C57F35D0-787F-41AD-8765-FDC3579BF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83">
                <a:extLst>
                  <a:ext uri="{FF2B5EF4-FFF2-40B4-BE49-F238E27FC236}">
                    <a16:creationId xmlns:a16="http://schemas.microsoft.com/office/drawing/2014/main" id="{50290EA0-748B-42F7-A51E-D25F75A50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84">
                <a:extLst>
                  <a:ext uri="{FF2B5EF4-FFF2-40B4-BE49-F238E27FC236}">
                    <a16:creationId xmlns:a16="http://schemas.microsoft.com/office/drawing/2014/main" id="{7B461F2B-6A9D-4A39-B99B-F80011D29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86">
                <a:extLst>
                  <a:ext uri="{FF2B5EF4-FFF2-40B4-BE49-F238E27FC236}">
                    <a16:creationId xmlns:a16="http://schemas.microsoft.com/office/drawing/2014/main" id="{AE2EA4E6-0F77-4F08-8874-0B2F6807C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89">
                <a:extLst>
                  <a:ext uri="{FF2B5EF4-FFF2-40B4-BE49-F238E27FC236}">
                    <a16:creationId xmlns:a16="http://schemas.microsoft.com/office/drawing/2014/main" id="{0EA57E4D-6EA6-4E40-9119-859C12FCA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90">
                <a:extLst>
                  <a:ext uri="{FF2B5EF4-FFF2-40B4-BE49-F238E27FC236}">
                    <a16:creationId xmlns:a16="http://schemas.microsoft.com/office/drawing/2014/main" id="{53986826-2A75-4FD4-929D-EEA718DF5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105">
                <a:extLst>
                  <a:ext uri="{FF2B5EF4-FFF2-40B4-BE49-F238E27FC236}">
                    <a16:creationId xmlns:a16="http://schemas.microsoft.com/office/drawing/2014/main" id="{4A0DA43C-DE1C-42A8-8FCC-A2A162087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106">
                <a:extLst>
                  <a:ext uri="{FF2B5EF4-FFF2-40B4-BE49-F238E27FC236}">
                    <a16:creationId xmlns:a16="http://schemas.microsoft.com/office/drawing/2014/main" id="{C4340BE2-535B-49F1-AA27-62C87D1B0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107">
                <a:extLst>
                  <a:ext uri="{FF2B5EF4-FFF2-40B4-BE49-F238E27FC236}">
                    <a16:creationId xmlns:a16="http://schemas.microsoft.com/office/drawing/2014/main" id="{E7321516-0879-4D82-A4D0-D88B8017C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108">
                <a:extLst>
                  <a:ext uri="{FF2B5EF4-FFF2-40B4-BE49-F238E27FC236}">
                    <a16:creationId xmlns:a16="http://schemas.microsoft.com/office/drawing/2014/main" id="{24603E68-DBDC-4185-A412-184563C96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109">
                <a:extLst>
                  <a:ext uri="{FF2B5EF4-FFF2-40B4-BE49-F238E27FC236}">
                    <a16:creationId xmlns:a16="http://schemas.microsoft.com/office/drawing/2014/main" id="{36304AD2-1F56-41F6-8796-15D695B9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110">
                <a:extLst>
                  <a:ext uri="{FF2B5EF4-FFF2-40B4-BE49-F238E27FC236}">
                    <a16:creationId xmlns:a16="http://schemas.microsoft.com/office/drawing/2014/main" id="{EF0C37FC-6770-4EF1-8FD3-DBE9A26B0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111">
                <a:extLst>
                  <a:ext uri="{FF2B5EF4-FFF2-40B4-BE49-F238E27FC236}">
                    <a16:creationId xmlns:a16="http://schemas.microsoft.com/office/drawing/2014/main" id="{6F2BEFC8-7640-419B-8ED5-A8D9BA8B4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112">
                <a:extLst>
                  <a:ext uri="{FF2B5EF4-FFF2-40B4-BE49-F238E27FC236}">
                    <a16:creationId xmlns:a16="http://schemas.microsoft.com/office/drawing/2014/main" id="{FFDE2DAC-E1C8-4D96-B882-26C079EC5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5">
                <a:extLst>
                  <a:ext uri="{FF2B5EF4-FFF2-40B4-BE49-F238E27FC236}">
                    <a16:creationId xmlns:a16="http://schemas.microsoft.com/office/drawing/2014/main" id="{CF89675D-1D4B-4CA8-B38E-D1CB135F2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6">
                <a:extLst>
                  <a:ext uri="{FF2B5EF4-FFF2-40B4-BE49-F238E27FC236}">
                    <a16:creationId xmlns:a16="http://schemas.microsoft.com/office/drawing/2014/main" id="{A6F93345-1AAF-44E9-A989-88FE0200F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7">
                <a:extLst>
                  <a:ext uri="{FF2B5EF4-FFF2-40B4-BE49-F238E27FC236}">
                    <a16:creationId xmlns:a16="http://schemas.microsoft.com/office/drawing/2014/main" id="{8E7E60BB-73AA-48C8-A246-E8D509C82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8">
                <a:extLst>
                  <a:ext uri="{FF2B5EF4-FFF2-40B4-BE49-F238E27FC236}">
                    <a16:creationId xmlns:a16="http://schemas.microsoft.com/office/drawing/2014/main" id="{52B7F6CD-2502-43F1-9D6F-2E5EAE4D3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9">
                <a:extLst>
                  <a:ext uri="{FF2B5EF4-FFF2-40B4-BE49-F238E27FC236}">
                    <a16:creationId xmlns:a16="http://schemas.microsoft.com/office/drawing/2014/main" id="{F6FAECFD-776B-4816-9811-0248E85C8E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11">
                <a:extLst>
                  <a:ext uri="{FF2B5EF4-FFF2-40B4-BE49-F238E27FC236}">
                    <a16:creationId xmlns:a16="http://schemas.microsoft.com/office/drawing/2014/main" id="{805364DC-4C0A-4840-A2AB-B2568BAA8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12">
                <a:extLst>
                  <a:ext uri="{FF2B5EF4-FFF2-40B4-BE49-F238E27FC236}">
                    <a16:creationId xmlns:a16="http://schemas.microsoft.com/office/drawing/2014/main" id="{0ADC7369-7081-4693-8AD1-C92584729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13">
                <a:extLst>
                  <a:ext uri="{FF2B5EF4-FFF2-40B4-BE49-F238E27FC236}">
                    <a16:creationId xmlns:a16="http://schemas.microsoft.com/office/drawing/2014/main" id="{7D3F7040-C3F3-4ABB-B7DB-BBCD5EB5D0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14">
                <a:extLst>
                  <a:ext uri="{FF2B5EF4-FFF2-40B4-BE49-F238E27FC236}">
                    <a16:creationId xmlns:a16="http://schemas.microsoft.com/office/drawing/2014/main" id="{BAC9918B-5B63-4A85-A40D-7AD4BEAABA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16">
                <a:extLst>
                  <a:ext uri="{FF2B5EF4-FFF2-40B4-BE49-F238E27FC236}">
                    <a16:creationId xmlns:a16="http://schemas.microsoft.com/office/drawing/2014/main" id="{CBA6167D-E923-44EB-94A5-B39FCC4F04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17">
                <a:extLst>
                  <a:ext uri="{FF2B5EF4-FFF2-40B4-BE49-F238E27FC236}">
                    <a16:creationId xmlns:a16="http://schemas.microsoft.com/office/drawing/2014/main" id="{E4230CF7-DBC2-44D1-AB4C-7DE444DC9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21">
                <a:extLst>
                  <a:ext uri="{FF2B5EF4-FFF2-40B4-BE49-F238E27FC236}">
                    <a16:creationId xmlns:a16="http://schemas.microsoft.com/office/drawing/2014/main" id="{BD1FD2E3-8CF1-4955-A139-E977AECAD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25">
                <a:extLst>
                  <a:ext uri="{FF2B5EF4-FFF2-40B4-BE49-F238E27FC236}">
                    <a16:creationId xmlns:a16="http://schemas.microsoft.com/office/drawing/2014/main" id="{06F8E2AB-D590-4069-935F-9ACEE1139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29">
                <a:extLst>
                  <a:ext uri="{FF2B5EF4-FFF2-40B4-BE49-F238E27FC236}">
                    <a16:creationId xmlns:a16="http://schemas.microsoft.com/office/drawing/2014/main" id="{1C9A2188-D519-456E-B906-90137AA8D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31">
                <a:extLst>
                  <a:ext uri="{FF2B5EF4-FFF2-40B4-BE49-F238E27FC236}">
                    <a16:creationId xmlns:a16="http://schemas.microsoft.com/office/drawing/2014/main" id="{3AD8F8CA-7842-4790-A83A-181291464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32">
                <a:extLst>
                  <a:ext uri="{FF2B5EF4-FFF2-40B4-BE49-F238E27FC236}">
                    <a16:creationId xmlns:a16="http://schemas.microsoft.com/office/drawing/2014/main" id="{9321C436-47CD-42D9-AAE9-AC8C1B668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33">
                <a:extLst>
                  <a:ext uri="{FF2B5EF4-FFF2-40B4-BE49-F238E27FC236}">
                    <a16:creationId xmlns:a16="http://schemas.microsoft.com/office/drawing/2014/main" id="{50B51F74-A969-4550-8121-D83687D5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34">
                <a:extLst>
                  <a:ext uri="{FF2B5EF4-FFF2-40B4-BE49-F238E27FC236}">
                    <a16:creationId xmlns:a16="http://schemas.microsoft.com/office/drawing/2014/main" id="{F159EBD9-179F-4AB7-B2D6-CC8EFFDA8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35">
                <a:extLst>
                  <a:ext uri="{FF2B5EF4-FFF2-40B4-BE49-F238E27FC236}">
                    <a16:creationId xmlns:a16="http://schemas.microsoft.com/office/drawing/2014/main" id="{DA3A2824-EBD1-4332-B008-D9FAD479BF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36">
                <a:extLst>
                  <a:ext uri="{FF2B5EF4-FFF2-40B4-BE49-F238E27FC236}">
                    <a16:creationId xmlns:a16="http://schemas.microsoft.com/office/drawing/2014/main" id="{335C11E5-AF1F-429F-A848-C851DBA714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37">
                <a:extLst>
                  <a:ext uri="{FF2B5EF4-FFF2-40B4-BE49-F238E27FC236}">
                    <a16:creationId xmlns:a16="http://schemas.microsoft.com/office/drawing/2014/main" id="{F2A83DC7-9A8A-476B-9521-57E076B96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38">
                <a:extLst>
                  <a:ext uri="{FF2B5EF4-FFF2-40B4-BE49-F238E27FC236}">
                    <a16:creationId xmlns:a16="http://schemas.microsoft.com/office/drawing/2014/main" id="{B860F895-246B-4BE1-9652-1D4E5F2F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39">
                <a:extLst>
                  <a:ext uri="{FF2B5EF4-FFF2-40B4-BE49-F238E27FC236}">
                    <a16:creationId xmlns:a16="http://schemas.microsoft.com/office/drawing/2014/main" id="{9A5A04F5-0564-4C9E-BC36-B22D36B5B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40">
                <a:extLst>
                  <a:ext uri="{FF2B5EF4-FFF2-40B4-BE49-F238E27FC236}">
                    <a16:creationId xmlns:a16="http://schemas.microsoft.com/office/drawing/2014/main" id="{E2E84725-07A5-4F45-9AD6-B75C93CBAE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41">
                <a:extLst>
                  <a:ext uri="{FF2B5EF4-FFF2-40B4-BE49-F238E27FC236}">
                    <a16:creationId xmlns:a16="http://schemas.microsoft.com/office/drawing/2014/main" id="{35DD0D34-9E69-4FBC-8E01-E4A87E825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42">
                <a:extLst>
                  <a:ext uri="{FF2B5EF4-FFF2-40B4-BE49-F238E27FC236}">
                    <a16:creationId xmlns:a16="http://schemas.microsoft.com/office/drawing/2014/main" id="{E7A9E427-13BA-4A87-B9B9-DF8D653DB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44">
                <a:extLst>
                  <a:ext uri="{FF2B5EF4-FFF2-40B4-BE49-F238E27FC236}">
                    <a16:creationId xmlns:a16="http://schemas.microsoft.com/office/drawing/2014/main" id="{300C14C0-4779-4C63-997A-D03355681F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45">
                <a:extLst>
                  <a:ext uri="{FF2B5EF4-FFF2-40B4-BE49-F238E27FC236}">
                    <a16:creationId xmlns:a16="http://schemas.microsoft.com/office/drawing/2014/main" id="{040E7C72-F460-4634-A2B9-5F3309FFA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46">
                <a:extLst>
                  <a:ext uri="{FF2B5EF4-FFF2-40B4-BE49-F238E27FC236}">
                    <a16:creationId xmlns:a16="http://schemas.microsoft.com/office/drawing/2014/main" id="{232255A6-A5A3-45F5-99DB-726121577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47">
                <a:extLst>
                  <a:ext uri="{FF2B5EF4-FFF2-40B4-BE49-F238E27FC236}">
                    <a16:creationId xmlns:a16="http://schemas.microsoft.com/office/drawing/2014/main" id="{AD9DD0F2-A871-4D75-8D94-68CE7B88B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48">
                <a:extLst>
                  <a:ext uri="{FF2B5EF4-FFF2-40B4-BE49-F238E27FC236}">
                    <a16:creationId xmlns:a16="http://schemas.microsoft.com/office/drawing/2014/main" id="{F3E5EBD2-36F5-4587-A0BE-1BCC058CB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49">
                <a:extLst>
                  <a:ext uri="{FF2B5EF4-FFF2-40B4-BE49-F238E27FC236}">
                    <a16:creationId xmlns:a16="http://schemas.microsoft.com/office/drawing/2014/main" id="{F61BD2E2-EAAC-473F-806E-54C0A6AB1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62">
                <a:extLst>
                  <a:ext uri="{FF2B5EF4-FFF2-40B4-BE49-F238E27FC236}">
                    <a16:creationId xmlns:a16="http://schemas.microsoft.com/office/drawing/2014/main" id="{D1F2B8E9-09CF-4792-94D5-C74B1B44D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63">
                <a:extLst>
                  <a:ext uri="{FF2B5EF4-FFF2-40B4-BE49-F238E27FC236}">
                    <a16:creationId xmlns:a16="http://schemas.microsoft.com/office/drawing/2014/main" id="{333549E1-1D26-4872-A09C-60E77E6110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64">
                <a:extLst>
                  <a:ext uri="{FF2B5EF4-FFF2-40B4-BE49-F238E27FC236}">
                    <a16:creationId xmlns:a16="http://schemas.microsoft.com/office/drawing/2014/main" id="{E1C6239B-7FA4-4A1F-BC9B-35FC1B681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65">
                <a:extLst>
                  <a:ext uri="{FF2B5EF4-FFF2-40B4-BE49-F238E27FC236}">
                    <a16:creationId xmlns:a16="http://schemas.microsoft.com/office/drawing/2014/main" id="{816CA92D-2BAC-47C9-B72A-44F284774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66">
                <a:extLst>
                  <a:ext uri="{FF2B5EF4-FFF2-40B4-BE49-F238E27FC236}">
                    <a16:creationId xmlns:a16="http://schemas.microsoft.com/office/drawing/2014/main" id="{0250D773-7465-4437-9517-40E29A9D5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67">
                <a:extLst>
                  <a:ext uri="{FF2B5EF4-FFF2-40B4-BE49-F238E27FC236}">
                    <a16:creationId xmlns:a16="http://schemas.microsoft.com/office/drawing/2014/main" id="{41F1675C-822A-40F8-A71D-1F5F4322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68">
                <a:extLst>
                  <a:ext uri="{FF2B5EF4-FFF2-40B4-BE49-F238E27FC236}">
                    <a16:creationId xmlns:a16="http://schemas.microsoft.com/office/drawing/2014/main" id="{8EF185A9-31B1-4B2C-B2DD-556339DA2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69">
                <a:extLst>
                  <a:ext uri="{FF2B5EF4-FFF2-40B4-BE49-F238E27FC236}">
                    <a16:creationId xmlns:a16="http://schemas.microsoft.com/office/drawing/2014/main" id="{ADE3CEA2-B3B2-486D-AAC7-367C55E03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70">
                <a:extLst>
                  <a:ext uri="{FF2B5EF4-FFF2-40B4-BE49-F238E27FC236}">
                    <a16:creationId xmlns:a16="http://schemas.microsoft.com/office/drawing/2014/main" id="{9607000A-0CB9-40BB-A95A-6D26D4C0A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71">
                <a:extLst>
                  <a:ext uri="{FF2B5EF4-FFF2-40B4-BE49-F238E27FC236}">
                    <a16:creationId xmlns:a16="http://schemas.microsoft.com/office/drawing/2014/main" id="{7416549C-06A3-44DB-B266-D2CBB4B43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72">
                <a:extLst>
                  <a:ext uri="{FF2B5EF4-FFF2-40B4-BE49-F238E27FC236}">
                    <a16:creationId xmlns:a16="http://schemas.microsoft.com/office/drawing/2014/main" id="{0769D4DD-912F-4EC5-ADE3-875CFFECD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73">
                <a:extLst>
                  <a:ext uri="{FF2B5EF4-FFF2-40B4-BE49-F238E27FC236}">
                    <a16:creationId xmlns:a16="http://schemas.microsoft.com/office/drawing/2014/main" id="{D86269E0-3E02-4344-8258-FF81E2805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74">
                <a:extLst>
                  <a:ext uri="{FF2B5EF4-FFF2-40B4-BE49-F238E27FC236}">
                    <a16:creationId xmlns:a16="http://schemas.microsoft.com/office/drawing/2014/main" id="{36F25C32-7AE3-4150-AED0-01E9B05DE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75">
                <a:extLst>
                  <a:ext uri="{FF2B5EF4-FFF2-40B4-BE49-F238E27FC236}">
                    <a16:creationId xmlns:a16="http://schemas.microsoft.com/office/drawing/2014/main" id="{B7F75092-47C6-43AA-B2FF-F3B1E5512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77">
                <a:extLst>
                  <a:ext uri="{FF2B5EF4-FFF2-40B4-BE49-F238E27FC236}">
                    <a16:creationId xmlns:a16="http://schemas.microsoft.com/office/drawing/2014/main" id="{EBD5B936-A434-453D-8293-2A424310E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85">
                <a:extLst>
                  <a:ext uri="{FF2B5EF4-FFF2-40B4-BE49-F238E27FC236}">
                    <a16:creationId xmlns:a16="http://schemas.microsoft.com/office/drawing/2014/main" id="{56A4A533-81AE-4266-9E51-80928150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87">
                <a:extLst>
                  <a:ext uri="{FF2B5EF4-FFF2-40B4-BE49-F238E27FC236}">
                    <a16:creationId xmlns:a16="http://schemas.microsoft.com/office/drawing/2014/main" id="{8EAEEF3C-6412-4805-9A7F-BE8007E76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88">
                <a:extLst>
                  <a:ext uri="{FF2B5EF4-FFF2-40B4-BE49-F238E27FC236}">
                    <a16:creationId xmlns:a16="http://schemas.microsoft.com/office/drawing/2014/main" id="{D8AA5AFD-0530-4060-B794-75B3EDCD2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91">
                <a:extLst>
                  <a:ext uri="{FF2B5EF4-FFF2-40B4-BE49-F238E27FC236}">
                    <a16:creationId xmlns:a16="http://schemas.microsoft.com/office/drawing/2014/main" id="{AB00FB9D-8150-4090-A7AA-956D0AB63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92">
                <a:extLst>
                  <a:ext uri="{FF2B5EF4-FFF2-40B4-BE49-F238E27FC236}">
                    <a16:creationId xmlns:a16="http://schemas.microsoft.com/office/drawing/2014/main" id="{CF99625B-60F6-4ADA-8AC9-FB26245E37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93">
                <a:extLst>
                  <a:ext uri="{FF2B5EF4-FFF2-40B4-BE49-F238E27FC236}">
                    <a16:creationId xmlns:a16="http://schemas.microsoft.com/office/drawing/2014/main" id="{13748E18-E007-4506-BBC2-24E4C0FDB8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94">
                <a:extLst>
                  <a:ext uri="{FF2B5EF4-FFF2-40B4-BE49-F238E27FC236}">
                    <a16:creationId xmlns:a16="http://schemas.microsoft.com/office/drawing/2014/main" id="{BADC0DCE-A14A-4725-9DF2-EB34648D0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95">
                <a:extLst>
                  <a:ext uri="{FF2B5EF4-FFF2-40B4-BE49-F238E27FC236}">
                    <a16:creationId xmlns:a16="http://schemas.microsoft.com/office/drawing/2014/main" id="{4902CF37-9995-43A5-B46A-4AE7E1DB4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96">
                <a:extLst>
                  <a:ext uri="{FF2B5EF4-FFF2-40B4-BE49-F238E27FC236}">
                    <a16:creationId xmlns:a16="http://schemas.microsoft.com/office/drawing/2014/main" id="{833FC940-E5A9-4240-ADA9-CAB0FF079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97">
                <a:extLst>
                  <a:ext uri="{FF2B5EF4-FFF2-40B4-BE49-F238E27FC236}">
                    <a16:creationId xmlns:a16="http://schemas.microsoft.com/office/drawing/2014/main" id="{3B9F0CCB-4117-462E-A53F-35E2F9229A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98">
                <a:extLst>
                  <a:ext uri="{FF2B5EF4-FFF2-40B4-BE49-F238E27FC236}">
                    <a16:creationId xmlns:a16="http://schemas.microsoft.com/office/drawing/2014/main" id="{8F425AB7-290C-4063-A26E-58CD4BFA01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99">
                <a:extLst>
                  <a:ext uri="{FF2B5EF4-FFF2-40B4-BE49-F238E27FC236}">
                    <a16:creationId xmlns:a16="http://schemas.microsoft.com/office/drawing/2014/main" id="{ED68C8AF-F77C-4A0D-9843-9990507D7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00">
                <a:extLst>
                  <a:ext uri="{FF2B5EF4-FFF2-40B4-BE49-F238E27FC236}">
                    <a16:creationId xmlns:a16="http://schemas.microsoft.com/office/drawing/2014/main" id="{63BF3001-5A69-488C-960C-37359657B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01">
                <a:extLst>
                  <a:ext uri="{FF2B5EF4-FFF2-40B4-BE49-F238E27FC236}">
                    <a16:creationId xmlns:a16="http://schemas.microsoft.com/office/drawing/2014/main" id="{6DD7F855-EC04-4330-ABBC-80C6C241C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102">
                <a:extLst>
                  <a:ext uri="{FF2B5EF4-FFF2-40B4-BE49-F238E27FC236}">
                    <a16:creationId xmlns:a16="http://schemas.microsoft.com/office/drawing/2014/main" id="{AB5B7C19-BF10-46A2-8C96-82880D682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103">
                <a:extLst>
                  <a:ext uri="{FF2B5EF4-FFF2-40B4-BE49-F238E27FC236}">
                    <a16:creationId xmlns:a16="http://schemas.microsoft.com/office/drawing/2014/main" id="{59D181D2-1463-4E02-AF93-75E1B1976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104">
                <a:extLst>
                  <a:ext uri="{FF2B5EF4-FFF2-40B4-BE49-F238E27FC236}">
                    <a16:creationId xmlns:a16="http://schemas.microsoft.com/office/drawing/2014/main" id="{54B575FB-3522-4AA7-AC29-4C292ED6A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113">
                <a:extLst>
                  <a:ext uri="{FF2B5EF4-FFF2-40B4-BE49-F238E27FC236}">
                    <a16:creationId xmlns:a16="http://schemas.microsoft.com/office/drawing/2014/main" id="{F5CDA392-92EE-40A8-850E-B8FB9EAF0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114">
                <a:extLst>
                  <a:ext uri="{FF2B5EF4-FFF2-40B4-BE49-F238E27FC236}">
                    <a16:creationId xmlns:a16="http://schemas.microsoft.com/office/drawing/2014/main" id="{311D102E-248B-4C48-9AB2-1A5B17E847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115">
                <a:extLst>
                  <a:ext uri="{FF2B5EF4-FFF2-40B4-BE49-F238E27FC236}">
                    <a16:creationId xmlns:a16="http://schemas.microsoft.com/office/drawing/2014/main" id="{C20A1FEA-EFF5-40E5-A029-C0C011867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117">
                <a:extLst>
                  <a:ext uri="{FF2B5EF4-FFF2-40B4-BE49-F238E27FC236}">
                    <a16:creationId xmlns:a16="http://schemas.microsoft.com/office/drawing/2014/main" id="{054DD404-AC4A-4C99-BDD7-0463B0060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118">
                <a:extLst>
                  <a:ext uri="{FF2B5EF4-FFF2-40B4-BE49-F238E27FC236}">
                    <a16:creationId xmlns:a16="http://schemas.microsoft.com/office/drawing/2014/main" id="{656F315D-A478-48EB-9383-4050F4CDB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119">
                <a:extLst>
                  <a:ext uri="{FF2B5EF4-FFF2-40B4-BE49-F238E27FC236}">
                    <a16:creationId xmlns:a16="http://schemas.microsoft.com/office/drawing/2014/main" id="{3409E662-54AA-4961-B925-55406FE4B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8">
                <a:extLst>
                  <a:ext uri="{FF2B5EF4-FFF2-40B4-BE49-F238E27FC236}">
                    <a16:creationId xmlns:a16="http://schemas.microsoft.com/office/drawing/2014/main" id="{12CF6FD0-A21F-411F-9954-78AE565E5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8">
                <a:extLst>
                  <a:ext uri="{FF2B5EF4-FFF2-40B4-BE49-F238E27FC236}">
                    <a16:creationId xmlns:a16="http://schemas.microsoft.com/office/drawing/2014/main" id="{38B78DB2-28B9-405E-878B-88AB66F01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106">
                <a:extLst>
                  <a:ext uri="{FF2B5EF4-FFF2-40B4-BE49-F238E27FC236}">
                    <a16:creationId xmlns:a16="http://schemas.microsoft.com/office/drawing/2014/main" id="{0A289F51-531A-47BB-A1A2-7344CE285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1" name="Freeform 8">
              <a:extLst>
                <a:ext uri="{FF2B5EF4-FFF2-40B4-BE49-F238E27FC236}">
                  <a16:creationId xmlns:a16="http://schemas.microsoft.com/office/drawing/2014/main" id="{20C514FB-BE02-4DD9-9823-32E6C4773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43">
              <a:extLst>
                <a:ext uri="{FF2B5EF4-FFF2-40B4-BE49-F238E27FC236}">
                  <a16:creationId xmlns:a16="http://schemas.microsoft.com/office/drawing/2014/main" id="{242EEB29-0F00-4392-AC07-B07323165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B1E5F8C2-933D-45D2-BC41-2ED1073EC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B6274B8D-1536-41DF-9A4F-33462F29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C46A2046-1BDA-4230-B234-FAD827A6B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F89E2D6F-EE31-4FC6-8BA1-834CFDAD0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B7017076-0F1C-4B5A-AB16-DEBD79904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B6F32529-EE16-46F9-9515-8E912BF45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AB635FC8-666F-465F-8A56-37E449B2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59">
              <a:extLst>
                <a:ext uri="{FF2B5EF4-FFF2-40B4-BE49-F238E27FC236}">
                  <a16:creationId xmlns:a16="http://schemas.microsoft.com/office/drawing/2014/main" id="{FA5D103D-185D-44F1-AE35-E16C005F2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60">
              <a:extLst>
                <a:ext uri="{FF2B5EF4-FFF2-40B4-BE49-F238E27FC236}">
                  <a16:creationId xmlns:a16="http://schemas.microsoft.com/office/drawing/2014/main" id="{5A04B285-3CE3-40D7-9D5E-AD19D6060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61">
              <a:extLst>
                <a:ext uri="{FF2B5EF4-FFF2-40B4-BE49-F238E27FC236}">
                  <a16:creationId xmlns:a16="http://schemas.microsoft.com/office/drawing/2014/main" id="{E2498B0A-B31E-4EC6-B29F-7D13CB27C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78">
              <a:extLst>
                <a:ext uri="{FF2B5EF4-FFF2-40B4-BE49-F238E27FC236}">
                  <a16:creationId xmlns:a16="http://schemas.microsoft.com/office/drawing/2014/main" id="{F872AE99-C9ED-4547-A96B-83091AC06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79">
              <a:extLst>
                <a:ext uri="{FF2B5EF4-FFF2-40B4-BE49-F238E27FC236}">
                  <a16:creationId xmlns:a16="http://schemas.microsoft.com/office/drawing/2014/main" id="{53D5A17D-64F2-42B1-BE54-C385D9891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80">
              <a:extLst>
                <a:ext uri="{FF2B5EF4-FFF2-40B4-BE49-F238E27FC236}">
                  <a16:creationId xmlns:a16="http://schemas.microsoft.com/office/drawing/2014/main" id="{4E839856-9550-42C7-8DA3-C5C686A23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81">
              <a:extLst>
                <a:ext uri="{FF2B5EF4-FFF2-40B4-BE49-F238E27FC236}">
                  <a16:creationId xmlns:a16="http://schemas.microsoft.com/office/drawing/2014/main" id="{9B766D0C-133B-467D-B089-B775E75E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82">
              <a:extLst>
                <a:ext uri="{FF2B5EF4-FFF2-40B4-BE49-F238E27FC236}">
                  <a16:creationId xmlns:a16="http://schemas.microsoft.com/office/drawing/2014/main" id="{6E53517A-2309-4796-81A4-351564060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3">
              <a:extLst>
                <a:ext uri="{FF2B5EF4-FFF2-40B4-BE49-F238E27FC236}">
                  <a16:creationId xmlns:a16="http://schemas.microsoft.com/office/drawing/2014/main" id="{B1360D40-0E81-4055-A281-7950AC41C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4">
              <a:extLst>
                <a:ext uri="{FF2B5EF4-FFF2-40B4-BE49-F238E27FC236}">
                  <a16:creationId xmlns:a16="http://schemas.microsoft.com/office/drawing/2014/main" id="{466A34EA-1833-4CEC-ADD5-1EECE722C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86">
              <a:extLst>
                <a:ext uri="{FF2B5EF4-FFF2-40B4-BE49-F238E27FC236}">
                  <a16:creationId xmlns:a16="http://schemas.microsoft.com/office/drawing/2014/main" id="{90D291E9-D247-4B28-A835-C6C5FD41E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89">
              <a:extLst>
                <a:ext uri="{FF2B5EF4-FFF2-40B4-BE49-F238E27FC236}">
                  <a16:creationId xmlns:a16="http://schemas.microsoft.com/office/drawing/2014/main" id="{B3AE22EB-FE80-49DA-A138-18310643B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90">
              <a:extLst>
                <a:ext uri="{FF2B5EF4-FFF2-40B4-BE49-F238E27FC236}">
                  <a16:creationId xmlns:a16="http://schemas.microsoft.com/office/drawing/2014/main" id="{08C3CA28-D784-48CF-B35E-1BBB45B62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05">
              <a:extLst>
                <a:ext uri="{FF2B5EF4-FFF2-40B4-BE49-F238E27FC236}">
                  <a16:creationId xmlns:a16="http://schemas.microsoft.com/office/drawing/2014/main" id="{A7393E8D-4159-410B-9AFA-854E7875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06">
              <a:extLst>
                <a:ext uri="{FF2B5EF4-FFF2-40B4-BE49-F238E27FC236}">
                  <a16:creationId xmlns:a16="http://schemas.microsoft.com/office/drawing/2014/main" id="{DE8FDD5D-AC81-47C4-8652-59EE1AA30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07">
              <a:extLst>
                <a:ext uri="{FF2B5EF4-FFF2-40B4-BE49-F238E27FC236}">
                  <a16:creationId xmlns:a16="http://schemas.microsoft.com/office/drawing/2014/main" id="{4464F75D-98B4-4CC9-A037-EB1B8E5DD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08">
              <a:extLst>
                <a:ext uri="{FF2B5EF4-FFF2-40B4-BE49-F238E27FC236}">
                  <a16:creationId xmlns:a16="http://schemas.microsoft.com/office/drawing/2014/main" id="{9A484773-4747-46F8-B06B-88D846A6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09">
              <a:extLst>
                <a:ext uri="{FF2B5EF4-FFF2-40B4-BE49-F238E27FC236}">
                  <a16:creationId xmlns:a16="http://schemas.microsoft.com/office/drawing/2014/main" id="{A4157E09-B2D9-40F2-B2A2-E1B04CA23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10">
              <a:extLst>
                <a:ext uri="{FF2B5EF4-FFF2-40B4-BE49-F238E27FC236}">
                  <a16:creationId xmlns:a16="http://schemas.microsoft.com/office/drawing/2014/main" id="{702F512A-81E3-4246-ABE3-27C9C7FA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11">
              <a:extLst>
                <a:ext uri="{FF2B5EF4-FFF2-40B4-BE49-F238E27FC236}">
                  <a16:creationId xmlns:a16="http://schemas.microsoft.com/office/drawing/2014/main" id="{71056E89-C9C3-471F-948C-2AFA877A7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12">
              <a:extLst>
                <a:ext uri="{FF2B5EF4-FFF2-40B4-BE49-F238E27FC236}">
                  <a16:creationId xmlns:a16="http://schemas.microsoft.com/office/drawing/2014/main" id="{34D1AB31-A23E-4B4F-BED5-3E79B334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2">
              <a:extLst>
                <a:ext uri="{FF2B5EF4-FFF2-40B4-BE49-F238E27FC236}">
                  <a16:creationId xmlns:a16="http://schemas.microsoft.com/office/drawing/2014/main" id="{36C84D0B-0788-4E80-B675-AA4AC68C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3">
              <a:extLst>
                <a:ext uri="{FF2B5EF4-FFF2-40B4-BE49-F238E27FC236}">
                  <a16:creationId xmlns:a16="http://schemas.microsoft.com/office/drawing/2014/main" id="{71089B53-43CA-4DEF-BCF5-80853591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4">
              <a:extLst>
                <a:ext uri="{FF2B5EF4-FFF2-40B4-BE49-F238E27FC236}">
                  <a16:creationId xmlns:a16="http://schemas.microsoft.com/office/drawing/2014/main" id="{DD7CC7C8-B28D-4CC8-BCA0-76B95390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5">
              <a:extLst>
                <a:ext uri="{FF2B5EF4-FFF2-40B4-BE49-F238E27FC236}">
                  <a16:creationId xmlns:a16="http://schemas.microsoft.com/office/drawing/2014/main" id="{5D8864A4-6A26-49DE-B95F-A723C2294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6">
              <a:extLst>
                <a:ext uri="{FF2B5EF4-FFF2-40B4-BE49-F238E27FC236}">
                  <a16:creationId xmlns:a16="http://schemas.microsoft.com/office/drawing/2014/main" id="{21C1C592-3BDE-4AC3-B42A-BB17491A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7">
              <a:extLst>
                <a:ext uri="{FF2B5EF4-FFF2-40B4-BE49-F238E27FC236}">
                  <a16:creationId xmlns:a16="http://schemas.microsoft.com/office/drawing/2014/main" id="{A30140A5-2CB1-4EBE-9B4F-77712DFE0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8">
              <a:extLst>
                <a:ext uri="{FF2B5EF4-FFF2-40B4-BE49-F238E27FC236}">
                  <a16:creationId xmlns:a16="http://schemas.microsoft.com/office/drawing/2014/main" id="{B6C5F17B-4AEA-4E00-8430-8A9180D9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9">
              <a:extLst>
                <a:ext uri="{FF2B5EF4-FFF2-40B4-BE49-F238E27FC236}">
                  <a16:creationId xmlns:a16="http://schemas.microsoft.com/office/drawing/2014/main" id="{2ECCFEF1-ACDA-4444-B1B4-C1B932DC7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40">
              <a:extLst>
                <a:ext uri="{FF2B5EF4-FFF2-40B4-BE49-F238E27FC236}">
                  <a16:creationId xmlns:a16="http://schemas.microsoft.com/office/drawing/2014/main" id="{ACB20502-2DFD-433E-AD63-0B45495F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41">
              <a:extLst>
                <a:ext uri="{FF2B5EF4-FFF2-40B4-BE49-F238E27FC236}">
                  <a16:creationId xmlns:a16="http://schemas.microsoft.com/office/drawing/2014/main" id="{CA44B142-5402-4996-99C2-596113422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42">
              <a:extLst>
                <a:ext uri="{FF2B5EF4-FFF2-40B4-BE49-F238E27FC236}">
                  <a16:creationId xmlns:a16="http://schemas.microsoft.com/office/drawing/2014/main" id="{214E21AC-F486-4FDF-BE2B-938940FA4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44">
              <a:extLst>
                <a:ext uri="{FF2B5EF4-FFF2-40B4-BE49-F238E27FC236}">
                  <a16:creationId xmlns:a16="http://schemas.microsoft.com/office/drawing/2014/main" id="{B43B7F62-007F-4F35-90AA-F58340CC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45">
              <a:extLst>
                <a:ext uri="{FF2B5EF4-FFF2-40B4-BE49-F238E27FC236}">
                  <a16:creationId xmlns:a16="http://schemas.microsoft.com/office/drawing/2014/main" id="{8178A12F-5DFE-4F55-B2EF-FDA45380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46">
              <a:extLst>
                <a:ext uri="{FF2B5EF4-FFF2-40B4-BE49-F238E27FC236}">
                  <a16:creationId xmlns:a16="http://schemas.microsoft.com/office/drawing/2014/main" id="{A7D08DC3-62FE-432E-9535-BE2321F7D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47">
              <a:extLst>
                <a:ext uri="{FF2B5EF4-FFF2-40B4-BE49-F238E27FC236}">
                  <a16:creationId xmlns:a16="http://schemas.microsoft.com/office/drawing/2014/main" id="{CF60FB75-6957-4E13-82DC-D02C61A1A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48">
              <a:extLst>
                <a:ext uri="{FF2B5EF4-FFF2-40B4-BE49-F238E27FC236}">
                  <a16:creationId xmlns:a16="http://schemas.microsoft.com/office/drawing/2014/main" id="{5E66F94A-449B-41E6-ABCE-938AFFEDC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49">
              <a:extLst>
                <a:ext uri="{FF2B5EF4-FFF2-40B4-BE49-F238E27FC236}">
                  <a16:creationId xmlns:a16="http://schemas.microsoft.com/office/drawing/2014/main" id="{F15C2954-29E1-42BF-91C2-6FDA0A752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62">
              <a:extLst>
                <a:ext uri="{FF2B5EF4-FFF2-40B4-BE49-F238E27FC236}">
                  <a16:creationId xmlns:a16="http://schemas.microsoft.com/office/drawing/2014/main" id="{B6A33967-3ADC-4996-8DF9-E48DB5C71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63">
              <a:extLst>
                <a:ext uri="{FF2B5EF4-FFF2-40B4-BE49-F238E27FC236}">
                  <a16:creationId xmlns:a16="http://schemas.microsoft.com/office/drawing/2014/main" id="{59CD53CA-E516-48DF-93BE-E266F6159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64">
              <a:extLst>
                <a:ext uri="{FF2B5EF4-FFF2-40B4-BE49-F238E27FC236}">
                  <a16:creationId xmlns:a16="http://schemas.microsoft.com/office/drawing/2014/main" id="{0F8E83F6-521C-459E-96E8-3C48C776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65">
              <a:extLst>
                <a:ext uri="{FF2B5EF4-FFF2-40B4-BE49-F238E27FC236}">
                  <a16:creationId xmlns:a16="http://schemas.microsoft.com/office/drawing/2014/main" id="{71F28C9C-6F81-4AF9-994F-E2CB9AF5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66">
              <a:extLst>
                <a:ext uri="{FF2B5EF4-FFF2-40B4-BE49-F238E27FC236}">
                  <a16:creationId xmlns:a16="http://schemas.microsoft.com/office/drawing/2014/main" id="{8433E9FA-056F-4BDE-9F65-CC191F7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67">
              <a:extLst>
                <a:ext uri="{FF2B5EF4-FFF2-40B4-BE49-F238E27FC236}">
                  <a16:creationId xmlns:a16="http://schemas.microsoft.com/office/drawing/2014/main" id="{9FBEADFD-72C9-4C5C-9B82-1F4FF5AA3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68">
              <a:extLst>
                <a:ext uri="{FF2B5EF4-FFF2-40B4-BE49-F238E27FC236}">
                  <a16:creationId xmlns:a16="http://schemas.microsoft.com/office/drawing/2014/main" id="{EBDEDF8F-90EB-4275-BC0C-E7FC3734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69">
              <a:extLst>
                <a:ext uri="{FF2B5EF4-FFF2-40B4-BE49-F238E27FC236}">
                  <a16:creationId xmlns:a16="http://schemas.microsoft.com/office/drawing/2014/main" id="{FA587CA5-1AAC-4ADC-8D7E-8FA0B8E13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70">
              <a:extLst>
                <a:ext uri="{FF2B5EF4-FFF2-40B4-BE49-F238E27FC236}">
                  <a16:creationId xmlns:a16="http://schemas.microsoft.com/office/drawing/2014/main" id="{E3C0CD6F-D348-4086-8D05-ABDE32FE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71">
              <a:extLst>
                <a:ext uri="{FF2B5EF4-FFF2-40B4-BE49-F238E27FC236}">
                  <a16:creationId xmlns:a16="http://schemas.microsoft.com/office/drawing/2014/main" id="{F5F4FBAC-C75C-44FF-BBC9-0CC5FAE16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72">
              <a:extLst>
                <a:ext uri="{FF2B5EF4-FFF2-40B4-BE49-F238E27FC236}">
                  <a16:creationId xmlns:a16="http://schemas.microsoft.com/office/drawing/2014/main" id="{B5BB6F9A-9E72-44E8-9C72-1CD8A7123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73">
              <a:extLst>
                <a:ext uri="{FF2B5EF4-FFF2-40B4-BE49-F238E27FC236}">
                  <a16:creationId xmlns:a16="http://schemas.microsoft.com/office/drawing/2014/main" id="{400F918E-42BA-4799-9EC2-6AB4AD4E8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74">
              <a:extLst>
                <a:ext uri="{FF2B5EF4-FFF2-40B4-BE49-F238E27FC236}">
                  <a16:creationId xmlns:a16="http://schemas.microsoft.com/office/drawing/2014/main" id="{039E7325-CEA5-4006-A4F0-7B90A9E94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75">
              <a:extLst>
                <a:ext uri="{FF2B5EF4-FFF2-40B4-BE49-F238E27FC236}">
                  <a16:creationId xmlns:a16="http://schemas.microsoft.com/office/drawing/2014/main" id="{7CB36699-08D5-43C8-814B-A6B536148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77">
              <a:extLst>
                <a:ext uri="{FF2B5EF4-FFF2-40B4-BE49-F238E27FC236}">
                  <a16:creationId xmlns:a16="http://schemas.microsoft.com/office/drawing/2014/main" id="{FE26E563-60D6-4F48-8CC0-1526271F5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85">
              <a:extLst>
                <a:ext uri="{FF2B5EF4-FFF2-40B4-BE49-F238E27FC236}">
                  <a16:creationId xmlns:a16="http://schemas.microsoft.com/office/drawing/2014/main" id="{68787977-AE94-4FD3-AB9E-885F1B3C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87">
              <a:extLst>
                <a:ext uri="{FF2B5EF4-FFF2-40B4-BE49-F238E27FC236}">
                  <a16:creationId xmlns:a16="http://schemas.microsoft.com/office/drawing/2014/main" id="{2F4FBA9C-0742-4203-A4E3-57ECBA721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88">
              <a:extLst>
                <a:ext uri="{FF2B5EF4-FFF2-40B4-BE49-F238E27FC236}">
                  <a16:creationId xmlns:a16="http://schemas.microsoft.com/office/drawing/2014/main" id="{AC7ED743-AAC6-419E-8ED9-CBF64A72B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91">
              <a:extLst>
                <a:ext uri="{FF2B5EF4-FFF2-40B4-BE49-F238E27FC236}">
                  <a16:creationId xmlns:a16="http://schemas.microsoft.com/office/drawing/2014/main" id="{ABB4AC78-3B46-4EBC-816D-2F413EC5A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92">
              <a:extLst>
                <a:ext uri="{FF2B5EF4-FFF2-40B4-BE49-F238E27FC236}">
                  <a16:creationId xmlns:a16="http://schemas.microsoft.com/office/drawing/2014/main" id="{9B8C9857-6910-4D9F-99CB-734DF5C6F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93">
              <a:extLst>
                <a:ext uri="{FF2B5EF4-FFF2-40B4-BE49-F238E27FC236}">
                  <a16:creationId xmlns:a16="http://schemas.microsoft.com/office/drawing/2014/main" id="{E79FE63F-0315-454E-8A86-0A1B29091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94">
              <a:extLst>
                <a:ext uri="{FF2B5EF4-FFF2-40B4-BE49-F238E27FC236}">
                  <a16:creationId xmlns:a16="http://schemas.microsoft.com/office/drawing/2014/main" id="{BD1056CD-6A44-47DB-9E9E-48CE37B42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95">
              <a:extLst>
                <a:ext uri="{FF2B5EF4-FFF2-40B4-BE49-F238E27FC236}">
                  <a16:creationId xmlns:a16="http://schemas.microsoft.com/office/drawing/2014/main" id="{9EFD5225-F257-47BA-8910-E5E5E9F6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96">
              <a:extLst>
                <a:ext uri="{FF2B5EF4-FFF2-40B4-BE49-F238E27FC236}">
                  <a16:creationId xmlns:a16="http://schemas.microsoft.com/office/drawing/2014/main" id="{A751E0CC-954C-4C38-B99A-0D8D22A65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97">
              <a:extLst>
                <a:ext uri="{FF2B5EF4-FFF2-40B4-BE49-F238E27FC236}">
                  <a16:creationId xmlns:a16="http://schemas.microsoft.com/office/drawing/2014/main" id="{44C35AD4-ED5D-47E2-BD59-564CC4D0F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98">
              <a:extLst>
                <a:ext uri="{FF2B5EF4-FFF2-40B4-BE49-F238E27FC236}">
                  <a16:creationId xmlns:a16="http://schemas.microsoft.com/office/drawing/2014/main" id="{13F42665-4098-49C7-A753-4AFAE58F8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99">
              <a:extLst>
                <a:ext uri="{FF2B5EF4-FFF2-40B4-BE49-F238E27FC236}">
                  <a16:creationId xmlns:a16="http://schemas.microsoft.com/office/drawing/2014/main" id="{4C9293DC-1052-4CE9-A240-5FCA7E12E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00">
              <a:extLst>
                <a:ext uri="{FF2B5EF4-FFF2-40B4-BE49-F238E27FC236}">
                  <a16:creationId xmlns:a16="http://schemas.microsoft.com/office/drawing/2014/main" id="{EE3BCD02-A524-4655-AD18-82F29299C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01">
              <a:extLst>
                <a:ext uri="{FF2B5EF4-FFF2-40B4-BE49-F238E27FC236}">
                  <a16:creationId xmlns:a16="http://schemas.microsoft.com/office/drawing/2014/main" id="{9163125E-48A9-40F5-8C11-0E7C4AD43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02">
              <a:extLst>
                <a:ext uri="{FF2B5EF4-FFF2-40B4-BE49-F238E27FC236}">
                  <a16:creationId xmlns:a16="http://schemas.microsoft.com/office/drawing/2014/main" id="{98B2A598-CB40-42B2-A25B-7AD6C0742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03">
              <a:extLst>
                <a:ext uri="{FF2B5EF4-FFF2-40B4-BE49-F238E27FC236}">
                  <a16:creationId xmlns:a16="http://schemas.microsoft.com/office/drawing/2014/main" id="{F0DD9FA0-1ACB-489B-A3FA-697A7FE97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04">
              <a:extLst>
                <a:ext uri="{FF2B5EF4-FFF2-40B4-BE49-F238E27FC236}">
                  <a16:creationId xmlns:a16="http://schemas.microsoft.com/office/drawing/2014/main" id="{3A303F9A-1C1C-4B27-851F-0BD0AD618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13">
              <a:extLst>
                <a:ext uri="{FF2B5EF4-FFF2-40B4-BE49-F238E27FC236}">
                  <a16:creationId xmlns:a16="http://schemas.microsoft.com/office/drawing/2014/main" id="{9F8FFC16-502B-4277-8BF0-757DE274F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14">
              <a:extLst>
                <a:ext uri="{FF2B5EF4-FFF2-40B4-BE49-F238E27FC236}">
                  <a16:creationId xmlns:a16="http://schemas.microsoft.com/office/drawing/2014/main" id="{FAA0D194-21BD-4FDC-A63E-EAD25F7FE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15">
              <a:extLst>
                <a:ext uri="{FF2B5EF4-FFF2-40B4-BE49-F238E27FC236}">
                  <a16:creationId xmlns:a16="http://schemas.microsoft.com/office/drawing/2014/main" id="{963C0515-CA6A-4669-B2A8-EEC94E8B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17">
              <a:extLst>
                <a:ext uri="{FF2B5EF4-FFF2-40B4-BE49-F238E27FC236}">
                  <a16:creationId xmlns:a16="http://schemas.microsoft.com/office/drawing/2014/main" id="{F24C0BAE-4C56-48DF-945E-E7D3F528C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18">
              <a:extLst>
                <a:ext uri="{FF2B5EF4-FFF2-40B4-BE49-F238E27FC236}">
                  <a16:creationId xmlns:a16="http://schemas.microsoft.com/office/drawing/2014/main" id="{90171A23-7E06-4A3F-AFF2-A2D53BC0C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19">
              <a:extLst>
                <a:ext uri="{FF2B5EF4-FFF2-40B4-BE49-F238E27FC236}">
                  <a16:creationId xmlns:a16="http://schemas.microsoft.com/office/drawing/2014/main" id="{D66C8E51-67DD-461F-B9A1-932E28F8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8">
              <a:extLst>
                <a:ext uri="{FF2B5EF4-FFF2-40B4-BE49-F238E27FC236}">
                  <a16:creationId xmlns:a16="http://schemas.microsoft.com/office/drawing/2014/main" id="{F4E8896B-D1E4-47FD-A639-2534245CB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8">
              <a:extLst>
                <a:ext uri="{FF2B5EF4-FFF2-40B4-BE49-F238E27FC236}">
                  <a16:creationId xmlns:a16="http://schemas.microsoft.com/office/drawing/2014/main" id="{F07150E2-684C-4F43-83CD-B82A3610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12" name="Picture 5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6210A08-B16D-49C6-BF1E-CB134D7E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52" y="1605504"/>
            <a:ext cx="6030519" cy="4117506"/>
          </a:xfrm>
          <a:prstGeom prst="rect">
            <a:avLst/>
          </a:prstGeom>
        </p:spPr>
      </p:pic>
      <p:sp>
        <p:nvSpPr>
          <p:cNvPr id="513" name="Subtitle 2">
            <a:extLst>
              <a:ext uri="{FF2B5EF4-FFF2-40B4-BE49-F238E27FC236}">
                <a16:creationId xmlns:a16="http://schemas.microsoft.com/office/drawing/2014/main" id="{1149126D-6569-492E-AFD1-1C5F9BCF287B}"/>
              </a:ext>
            </a:extLst>
          </p:cNvPr>
          <p:cNvSpPr txBox="1">
            <a:spLocks/>
          </p:cNvSpPr>
          <p:nvPr/>
        </p:nvSpPr>
        <p:spPr>
          <a:xfrm>
            <a:off x="908757" y="20037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14" name="Subtitle 2">
            <a:extLst>
              <a:ext uri="{FF2B5EF4-FFF2-40B4-BE49-F238E27FC236}">
                <a16:creationId xmlns:a16="http://schemas.microsoft.com/office/drawing/2014/main" id="{6B297943-8208-4856-AFD9-C0EBFDA52E9D}"/>
              </a:ext>
            </a:extLst>
          </p:cNvPr>
          <p:cNvSpPr txBox="1">
            <a:spLocks/>
          </p:cNvSpPr>
          <p:nvPr/>
        </p:nvSpPr>
        <p:spPr>
          <a:xfrm>
            <a:off x="886177" y="2003777"/>
            <a:ext cx="10701866" cy="4402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6DE4-8400-9143-8BE3-16B71F64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D37F0-1ED6-4096-9FD3-958455AE4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1BF84-F574-48AF-A1CB-2122566A5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Registration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CAF54BB-9C52-7F47-8E6C-2BC17E19AE93}"/>
              </a:ext>
            </a:extLst>
          </p:cNvPr>
          <p:cNvSpPr txBox="1">
            <a:spLocks/>
          </p:cNvSpPr>
          <p:nvPr/>
        </p:nvSpPr>
        <p:spPr>
          <a:xfrm>
            <a:off x="756357" y="1851378"/>
            <a:ext cx="10701866" cy="4402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163146F-5CB2-4D74-8C54-13F8626602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31207"/>
            <a:ext cx="4872037" cy="3045023"/>
          </a:xfrm>
          <a:prstGeom prst="rect">
            <a:avLst/>
          </a:prstGeom>
        </p:spPr>
      </p:pic>
      <p:pic>
        <p:nvPicPr>
          <p:cNvPr id="12" name="Content Placeholder 11" descr="Graphical user interface&#10;&#10;Description automatically generated">
            <a:extLst>
              <a:ext uri="{FF2B5EF4-FFF2-40B4-BE49-F238E27FC236}">
                <a16:creationId xmlns:a16="http://schemas.microsoft.com/office/drawing/2014/main" id="{C8CDDE0E-7DF3-4A4F-88BD-F335BA1980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5" y="2831207"/>
            <a:ext cx="4872038" cy="30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9181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LightSeed_2SEEDS">
      <a:dk1>
        <a:srgbClr val="000000"/>
      </a:dk1>
      <a:lt1>
        <a:srgbClr val="FFFFFF"/>
      </a:lt1>
      <a:dk2>
        <a:srgbClr val="242A41"/>
      </a:dk2>
      <a:lt2>
        <a:srgbClr val="E8E7E2"/>
      </a:lt2>
      <a:accent1>
        <a:srgbClr val="7F8BBA"/>
      </a:accent1>
      <a:accent2>
        <a:srgbClr val="86A8BE"/>
      </a:accent2>
      <a:accent3>
        <a:srgbClr val="A196C6"/>
      </a:accent3>
      <a:accent4>
        <a:srgbClr val="BA8B7F"/>
      </a:accent4>
      <a:accent5>
        <a:srgbClr val="B5A17E"/>
      </a:accent5>
      <a:accent6>
        <a:srgbClr val="A5A772"/>
      </a:accent6>
      <a:hlink>
        <a:srgbClr val="8E8256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1299</TotalTime>
  <Words>852</Words>
  <Application>Microsoft Macintosh PowerPoint</Application>
  <PresentationFormat>Widescreen</PresentationFormat>
  <Paragraphs>116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Avenir Next LT Pro</vt:lpstr>
      <vt:lpstr>Calibri</vt:lpstr>
      <vt:lpstr>Modern Love</vt:lpstr>
      <vt:lpstr>Symbol</vt:lpstr>
      <vt:lpstr>BohemianVTI</vt:lpstr>
      <vt:lpstr>EBS</vt:lpstr>
      <vt:lpstr>Story</vt:lpstr>
      <vt:lpstr>Story</vt:lpstr>
      <vt:lpstr>EBS - Features</vt:lpstr>
      <vt:lpstr>Data &amp; Details</vt:lpstr>
      <vt:lpstr>Database Schemas</vt:lpstr>
      <vt:lpstr>Idea of Application</vt:lpstr>
      <vt:lpstr>PowerPoint Presentation</vt:lpstr>
      <vt:lpstr>Authentication</vt:lpstr>
      <vt:lpstr>MongoDB</vt:lpstr>
      <vt:lpstr>My Profile</vt:lpstr>
      <vt:lpstr>Settings</vt:lpstr>
      <vt:lpstr>Product for sale</vt:lpstr>
      <vt:lpstr>Storage</vt:lpstr>
      <vt:lpstr>My Products</vt:lpstr>
      <vt:lpstr>Algolia Search</vt:lpstr>
      <vt:lpstr>New Category</vt:lpstr>
      <vt:lpstr>Categories</vt:lpstr>
      <vt:lpstr>Cart</vt:lpstr>
      <vt:lpstr>Checkout</vt:lpstr>
      <vt:lpstr>Adding address</vt:lpstr>
      <vt:lpstr>Payment</vt:lpstr>
      <vt:lpstr>My Orders</vt:lpstr>
      <vt:lpstr>Orders Data</vt:lpstr>
      <vt:lpstr>ChatBot</vt:lpstr>
      <vt:lpstr>Seller.js  </vt:lpstr>
      <vt:lpstr>Product.js</vt:lpstr>
      <vt:lpstr>Product search.js</vt:lpstr>
      <vt:lpstr>Main.js</vt:lpstr>
      <vt:lpstr>Index.html</vt:lpstr>
      <vt:lpstr>Work sharing</vt:lpstr>
      <vt:lpstr>Work sharing</vt:lpstr>
      <vt:lpstr>Issues/challenges</vt:lpstr>
      <vt:lpstr>PowerPoint Presentation</vt:lpstr>
      <vt:lpstr>References</vt:lpstr>
      <vt:lpstr>???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EBS</dc:title>
  <dc:creator>Yanagandula, Karthik (UMKC-Student)</dc:creator>
  <cp:lastModifiedBy>Yanagandula, Karthik (UMKC-Student)</cp:lastModifiedBy>
  <cp:revision>42</cp:revision>
  <dcterms:created xsi:type="dcterms:W3CDTF">2021-10-15T00:58:13Z</dcterms:created>
  <dcterms:modified xsi:type="dcterms:W3CDTF">2021-12-14T05:05:06Z</dcterms:modified>
</cp:coreProperties>
</file>